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6461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9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2963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4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4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9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2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843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17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30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34FE7-A0ED-4AD1-ADD0-6C49BA34A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Quadro sinottico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DDC86A-AF9D-48B2-B5A1-97F1234A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Corso di Storia 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AA057A-D0BA-4E69-A2FA-4AA31E582142}"/>
              </a:ext>
            </a:extLst>
          </p:cNvPr>
          <p:cNvSpPr txBox="1"/>
          <p:nvPr/>
        </p:nvSpPr>
        <p:spPr>
          <a:xfrm>
            <a:off x="7948246" y="6207369"/>
            <a:ext cx="4243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Amerini, Zanette, </a:t>
            </a:r>
            <a:r>
              <a:rPr lang="it-IT" sz="1200" dirty="0" err="1"/>
              <a:t>Tincati</a:t>
            </a:r>
            <a:r>
              <a:rPr lang="it-IT" sz="1200" dirty="0"/>
              <a:t>, </a:t>
            </a:r>
            <a:r>
              <a:rPr lang="it-IT" sz="1200" i="1" dirty="0" err="1"/>
              <a:t>Metropolis</a:t>
            </a:r>
            <a:r>
              <a:rPr lang="it-IT" sz="1200" dirty="0"/>
              <a:t>, </a:t>
            </a:r>
            <a:r>
              <a:rPr lang="it-IT" sz="1200" dirty="0" err="1"/>
              <a:t>Pearson</a:t>
            </a:r>
            <a:r>
              <a:rPr lang="it-IT" sz="1200" dirty="0"/>
              <a:t>, p.117</a:t>
            </a:r>
          </a:p>
        </p:txBody>
      </p:sp>
    </p:spTree>
    <p:extLst>
      <p:ext uri="{BB962C8B-B14F-4D97-AF65-F5344CB8AC3E}">
        <p14:creationId xmlns:p14="http://schemas.microsoft.com/office/powerpoint/2010/main" val="59378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8BB8BE9-390D-44CB-89D9-D22F7C607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250" t="26656" r="23731" b="36117"/>
          <a:stretch/>
        </p:blipFill>
        <p:spPr>
          <a:xfrm>
            <a:off x="1043354" y="82260"/>
            <a:ext cx="11148646" cy="6636592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8C4B4AD-24B4-4187-ABCC-488DAD05A197}"/>
              </a:ext>
            </a:extLst>
          </p:cNvPr>
          <p:cNvSpPr/>
          <p:nvPr/>
        </p:nvSpPr>
        <p:spPr>
          <a:xfrm>
            <a:off x="1163081" y="1416256"/>
            <a:ext cx="1446628" cy="1797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66B41BB-C2A8-468B-A6FD-AC7CDE2631F6}"/>
              </a:ext>
            </a:extLst>
          </p:cNvPr>
          <p:cNvSpPr/>
          <p:nvPr/>
        </p:nvSpPr>
        <p:spPr>
          <a:xfrm>
            <a:off x="4575979" y="1412892"/>
            <a:ext cx="1446628" cy="1055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3A18B6D-F14F-4CEB-89AD-2B7D230A5F52}"/>
              </a:ext>
            </a:extLst>
          </p:cNvPr>
          <p:cNvSpPr/>
          <p:nvPr/>
        </p:nvSpPr>
        <p:spPr>
          <a:xfrm>
            <a:off x="6095452" y="1452067"/>
            <a:ext cx="1446628" cy="1055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C164F72-0DA6-47BD-BA93-4F28047F4F1C}"/>
              </a:ext>
            </a:extLst>
          </p:cNvPr>
          <p:cNvSpPr/>
          <p:nvPr/>
        </p:nvSpPr>
        <p:spPr>
          <a:xfrm>
            <a:off x="7928394" y="1412892"/>
            <a:ext cx="3541540" cy="1797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38E8063-17E8-4553-B9BC-8A75F37494F7}"/>
              </a:ext>
            </a:extLst>
          </p:cNvPr>
          <p:cNvSpPr/>
          <p:nvPr/>
        </p:nvSpPr>
        <p:spPr>
          <a:xfrm>
            <a:off x="2715268" y="1412892"/>
            <a:ext cx="1446628" cy="1055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26EEEF6-AA12-4B9B-8CCF-ACFBAEC3950C}"/>
              </a:ext>
            </a:extLst>
          </p:cNvPr>
          <p:cNvSpPr/>
          <p:nvPr/>
        </p:nvSpPr>
        <p:spPr>
          <a:xfrm>
            <a:off x="1122015" y="3418802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50FF835-6937-4D8B-A14C-8395EB2C3EE1}"/>
              </a:ext>
            </a:extLst>
          </p:cNvPr>
          <p:cNvSpPr/>
          <p:nvPr/>
        </p:nvSpPr>
        <p:spPr>
          <a:xfrm>
            <a:off x="4525104" y="3451255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AA1DC61-3D62-4446-B91C-6EFEB0653787}"/>
              </a:ext>
            </a:extLst>
          </p:cNvPr>
          <p:cNvSpPr/>
          <p:nvPr/>
        </p:nvSpPr>
        <p:spPr>
          <a:xfrm>
            <a:off x="6061086" y="3451255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24DF790B-F45B-438F-836D-68E501DCE7F7}"/>
              </a:ext>
            </a:extLst>
          </p:cNvPr>
          <p:cNvSpPr/>
          <p:nvPr/>
        </p:nvSpPr>
        <p:spPr>
          <a:xfrm>
            <a:off x="7953598" y="3488643"/>
            <a:ext cx="3541541" cy="7442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2411D5C-EF2D-4892-8E9A-81FAEA571F2A}"/>
              </a:ext>
            </a:extLst>
          </p:cNvPr>
          <p:cNvSpPr/>
          <p:nvPr/>
        </p:nvSpPr>
        <p:spPr>
          <a:xfrm>
            <a:off x="2741923" y="3488643"/>
            <a:ext cx="1722119" cy="744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mesopotamia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BD4E22C-D722-4563-A417-7A56F2FF86D3}"/>
              </a:ext>
            </a:extLst>
          </p:cNvPr>
          <p:cNvSpPr/>
          <p:nvPr/>
        </p:nvSpPr>
        <p:spPr>
          <a:xfrm>
            <a:off x="1106658" y="4325273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0E988EF-A88C-4208-BD2A-18BD10672AED}"/>
              </a:ext>
            </a:extLst>
          </p:cNvPr>
          <p:cNvSpPr/>
          <p:nvPr/>
        </p:nvSpPr>
        <p:spPr>
          <a:xfrm>
            <a:off x="2741923" y="4325273"/>
            <a:ext cx="1722119" cy="744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mesopotamia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8514A247-0FB6-4FF1-B653-0F6CAE710101}"/>
              </a:ext>
            </a:extLst>
          </p:cNvPr>
          <p:cNvSpPr/>
          <p:nvPr/>
        </p:nvSpPr>
        <p:spPr>
          <a:xfrm>
            <a:off x="4520559" y="4337127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909C9C13-E10D-421C-B935-B84CC00BFF4A}"/>
              </a:ext>
            </a:extLst>
          </p:cNvPr>
          <p:cNvSpPr/>
          <p:nvPr/>
        </p:nvSpPr>
        <p:spPr>
          <a:xfrm>
            <a:off x="6011240" y="4337127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5E20626-B471-4F16-8F4A-9B816B77E454}"/>
              </a:ext>
            </a:extLst>
          </p:cNvPr>
          <p:cNvSpPr/>
          <p:nvPr/>
        </p:nvSpPr>
        <p:spPr>
          <a:xfrm>
            <a:off x="7953598" y="4395157"/>
            <a:ext cx="3491132" cy="7442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86E475D2-172C-4FCC-A93D-FE7B5EAB323C}"/>
              </a:ext>
            </a:extLst>
          </p:cNvPr>
          <p:cNvSpPr/>
          <p:nvPr/>
        </p:nvSpPr>
        <p:spPr>
          <a:xfrm>
            <a:off x="1106658" y="5237465"/>
            <a:ext cx="1446628" cy="1362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554C821-E614-4340-8327-326254928BC4}"/>
              </a:ext>
            </a:extLst>
          </p:cNvPr>
          <p:cNvSpPr/>
          <p:nvPr/>
        </p:nvSpPr>
        <p:spPr>
          <a:xfrm>
            <a:off x="4575670" y="5237465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9FD17971-5C73-4F39-829D-5E47AF514A73}"/>
              </a:ext>
            </a:extLst>
          </p:cNvPr>
          <p:cNvSpPr/>
          <p:nvPr/>
        </p:nvSpPr>
        <p:spPr>
          <a:xfrm>
            <a:off x="6096000" y="5193225"/>
            <a:ext cx="1647677" cy="8241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09EE67BE-581F-4586-AD06-B52C169DFCA0}"/>
              </a:ext>
            </a:extLst>
          </p:cNvPr>
          <p:cNvSpPr/>
          <p:nvPr/>
        </p:nvSpPr>
        <p:spPr>
          <a:xfrm>
            <a:off x="7927806" y="5193225"/>
            <a:ext cx="3516924" cy="1655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50467182-DAB8-486E-98F1-7966680CB94E}"/>
              </a:ext>
            </a:extLst>
          </p:cNvPr>
          <p:cNvSpPr/>
          <p:nvPr/>
        </p:nvSpPr>
        <p:spPr>
          <a:xfrm>
            <a:off x="2741923" y="5406136"/>
            <a:ext cx="1722119" cy="744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mesopotamia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E86E72-BD8F-4133-BC12-26DE7D953B43}"/>
              </a:ext>
            </a:extLst>
          </p:cNvPr>
          <p:cNvSpPr txBox="1"/>
          <p:nvPr/>
        </p:nvSpPr>
        <p:spPr>
          <a:xfrm>
            <a:off x="145773" y="251791"/>
            <a:ext cx="2652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ltà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mesopotamiche</a:t>
            </a:r>
          </a:p>
        </p:txBody>
      </p:sp>
    </p:spTree>
    <p:extLst>
      <p:ext uri="{BB962C8B-B14F-4D97-AF65-F5344CB8AC3E}">
        <p14:creationId xmlns:p14="http://schemas.microsoft.com/office/powerpoint/2010/main" val="22329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8BB8BE9-390D-44CB-89D9-D22F7C607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250" t="63883" r="23731" b="9979"/>
          <a:stretch/>
        </p:blipFill>
        <p:spPr>
          <a:xfrm>
            <a:off x="1106658" y="1372397"/>
            <a:ext cx="10393680" cy="3652705"/>
          </a:xfrm>
          <a:prstGeom prst="rect">
            <a:avLst/>
          </a:prstGeom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B176C98D-269B-4B9E-A664-53E689F8770B}"/>
              </a:ext>
            </a:extLst>
          </p:cNvPr>
          <p:cNvSpPr/>
          <p:nvPr/>
        </p:nvSpPr>
        <p:spPr>
          <a:xfrm>
            <a:off x="1108187" y="1444241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56EA060E-52CF-4228-948C-B46D43DDF92C}"/>
              </a:ext>
            </a:extLst>
          </p:cNvPr>
          <p:cNvSpPr/>
          <p:nvPr/>
        </p:nvSpPr>
        <p:spPr>
          <a:xfrm>
            <a:off x="2651758" y="1444241"/>
            <a:ext cx="1625991" cy="888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09B93AB7-0724-4F8B-90DC-B04920DD27F7}"/>
              </a:ext>
            </a:extLst>
          </p:cNvPr>
          <p:cNvSpPr/>
          <p:nvPr/>
        </p:nvSpPr>
        <p:spPr>
          <a:xfrm>
            <a:off x="4348089" y="1470835"/>
            <a:ext cx="1359290" cy="8884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BB2DC15-452E-49D3-A491-977E3EA8ED46}"/>
              </a:ext>
            </a:extLst>
          </p:cNvPr>
          <p:cNvSpPr/>
          <p:nvPr/>
        </p:nvSpPr>
        <p:spPr>
          <a:xfrm>
            <a:off x="5802944" y="1453839"/>
            <a:ext cx="1605767" cy="9250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E29CB005-37B0-46F9-953A-ED4BC60D7D15}"/>
              </a:ext>
            </a:extLst>
          </p:cNvPr>
          <p:cNvSpPr/>
          <p:nvPr/>
        </p:nvSpPr>
        <p:spPr>
          <a:xfrm>
            <a:off x="7519180" y="1470834"/>
            <a:ext cx="3516924" cy="1100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6344B51C-BABA-4751-8029-2E4785B0D945}"/>
              </a:ext>
            </a:extLst>
          </p:cNvPr>
          <p:cNvSpPr/>
          <p:nvPr/>
        </p:nvSpPr>
        <p:spPr>
          <a:xfrm>
            <a:off x="1189890" y="2771658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FE416E3B-DF80-4063-B186-8B2098681942}"/>
              </a:ext>
            </a:extLst>
          </p:cNvPr>
          <p:cNvSpPr/>
          <p:nvPr/>
        </p:nvSpPr>
        <p:spPr>
          <a:xfrm>
            <a:off x="2651758" y="2771658"/>
            <a:ext cx="1696331" cy="670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E61E6CC-A6EA-48FA-9B3A-14E0619F32A9}"/>
              </a:ext>
            </a:extLst>
          </p:cNvPr>
          <p:cNvSpPr/>
          <p:nvPr/>
        </p:nvSpPr>
        <p:spPr>
          <a:xfrm>
            <a:off x="4401867" y="2771658"/>
            <a:ext cx="1323533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C60A5A94-CED6-46E2-B4A1-3B98B0F2D914}"/>
              </a:ext>
            </a:extLst>
          </p:cNvPr>
          <p:cNvSpPr/>
          <p:nvPr/>
        </p:nvSpPr>
        <p:spPr>
          <a:xfrm>
            <a:off x="5779178" y="2731057"/>
            <a:ext cx="1647678" cy="711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00711FD3-7C1A-4AFF-B965-6CB7D34F714D}"/>
              </a:ext>
            </a:extLst>
          </p:cNvPr>
          <p:cNvSpPr/>
          <p:nvPr/>
        </p:nvSpPr>
        <p:spPr>
          <a:xfrm>
            <a:off x="7480634" y="2819458"/>
            <a:ext cx="3516924" cy="8513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A68798B9-C8E2-4789-9210-388EBFA8BBFC}"/>
              </a:ext>
            </a:extLst>
          </p:cNvPr>
          <p:cNvSpPr/>
          <p:nvPr/>
        </p:nvSpPr>
        <p:spPr>
          <a:xfrm>
            <a:off x="1158238" y="3812198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A9CEB8DD-E0BC-4398-ACD0-19E82C7227D7}"/>
              </a:ext>
            </a:extLst>
          </p:cNvPr>
          <p:cNvSpPr/>
          <p:nvPr/>
        </p:nvSpPr>
        <p:spPr>
          <a:xfrm>
            <a:off x="2676084" y="3808222"/>
            <a:ext cx="1647678" cy="9557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B99E27EA-7F7F-4471-ABA9-DF345F3B646E}"/>
              </a:ext>
            </a:extLst>
          </p:cNvPr>
          <p:cNvSpPr/>
          <p:nvPr/>
        </p:nvSpPr>
        <p:spPr>
          <a:xfrm>
            <a:off x="4435426" y="3808222"/>
            <a:ext cx="1271953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1FF1D12D-7762-488E-B577-6F83A31EAD3E}"/>
              </a:ext>
            </a:extLst>
          </p:cNvPr>
          <p:cNvSpPr/>
          <p:nvPr/>
        </p:nvSpPr>
        <p:spPr>
          <a:xfrm>
            <a:off x="5802944" y="3794308"/>
            <a:ext cx="1647678" cy="925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2FC562A1-2684-42D1-AE8E-5A4F4849351C}"/>
              </a:ext>
            </a:extLst>
          </p:cNvPr>
          <p:cNvSpPr/>
          <p:nvPr/>
        </p:nvSpPr>
        <p:spPr>
          <a:xfrm>
            <a:off x="7558110" y="3832600"/>
            <a:ext cx="3491133" cy="1192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635C36A-3CDF-4ED2-8C14-6868C827BFED}"/>
              </a:ext>
            </a:extLst>
          </p:cNvPr>
          <p:cNvSpPr txBox="1"/>
          <p:nvPr/>
        </p:nvSpPr>
        <p:spPr>
          <a:xfrm>
            <a:off x="125872" y="422282"/>
            <a:ext cx="2652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Vicino 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19D9E749-8C8B-4A55-9FB6-3996D8C09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173" t="26780" r="23808" b="65947"/>
          <a:stretch/>
        </p:blipFill>
        <p:spPr>
          <a:xfrm>
            <a:off x="1093763" y="470937"/>
            <a:ext cx="10393680" cy="7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1A5D1D9-6753-43AE-A943-4CF61DB7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221" t="39738" r="4375" b="31016"/>
          <a:stretch/>
        </p:blipFill>
        <p:spPr>
          <a:xfrm>
            <a:off x="1230923" y="1424353"/>
            <a:ext cx="9952892" cy="22860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A79796F-51C9-4953-BD90-E6EAACE9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21172" t="26780" r="25416" b="65947"/>
          <a:stretch/>
        </p:blipFill>
        <p:spPr>
          <a:xfrm>
            <a:off x="1093763" y="470937"/>
            <a:ext cx="10090052" cy="77245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4D55004-2DB2-40E3-A7DA-467C2C9BCC9A}"/>
              </a:ext>
            </a:extLst>
          </p:cNvPr>
          <p:cNvSpPr/>
          <p:nvPr/>
        </p:nvSpPr>
        <p:spPr>
          <a:xfrm>
            <a:off x="1230923" y="1533232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88DBBBF-F202-42E1-8EAC-EE59C0E0F031}"/>
              </a:ext>
            </a:extLst>
          </p:cNvPr>
          <p:cNvSpPr/>
          <p:nvPr/>
        </p:nvSpPr>
        <p:spPr>
          <a:xfrm>
            <a:off x="2677550" y="1533231"/>
            <a:ext cx="1613095" cy="984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2C1C090-D2F4-4EB8-924B-56EBBB3EC1FA}"/>
              </a:ext>
            </a:extLst>
          </p:cNvPr>
          <p:cNvSpPr/>
          <p:nvPr/>
        </p:nvSpPr>
        <p:spPr>
          <a:xfrm>
            <a:off x="4482905" y="1533231"/>
            <a:ext cx="1254367" cy="858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9083D43-CB7F-49B2-BA26-B5C8E604F045}"/>
              </a:ext>
            </a:extLst>
          </p:cNvPr>
          <p:cNvSpPr/>
          <p:nvPr/>
        </p:nvSpPr>
        <p:spPr>
          <a:xfrm>
            <a:off x="5855679" y="1533231"/>
            <a:ext cx="1586130" cy="858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AF218FE-F19E-48E6-9EAA-125A9440D67C}"/>
              </a:ext>
            </a:extLst>
          </p:cNvPr>
          <p:cNvSpPr/>
          <p:nvPr/>
        </p:nvSpPr>
        <p:spPr>
          <a:xfrm>
            <a:off x="7560215" y="1533231"/>
            <a:ext cx="3400861" cy="858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DE327CB-1A6A-4DF2-8704-9E5D80E07ADD}"/>
              </a:ext>
            </a:extLst>
          </p:cNvPr>
          <p:cNvSpPr/>
          <p:nvPr/>
        </p:nvSpPr>
        <p:spPr>
          <a:xfrm>
            <a:off x="1230923" y="2567353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CEF9929-8349-425A-A30F-E29AD17C799E}"/>
              </a:ext>
            </a:extLst>
          </p:cNvPr>
          <p:cNvSpPr/>
          <p:nvPr/>
        </p:nvSpPr>
        <p:spPr>
          <a:xfrm>
            <a:off x="4409051" y="2567353"/>
            <a:ext cx="1254367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6CFA182-960B-4225-A3A6-7BFD3400AA19}"/>
              </a:ext>
            </a:extLst>
          </p:cNvPr>
          <p:cNvSpPr/>
          <p:nvPr/>
        </p:nvSpPr>
        <p:spPr>
          <a:xfrm>
            <a:off x="5901400" y="2567352"/>
            <a:ext cx="1540409" cy="1019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9A95C59-C06B-40D1-9174-DB3695751249}"/>
              </a:ext>
            </a:extLst>
          </p:cNvPr>
          <p:cNvSpPr/>
          <p:nvPr/>
        </p:nvSpPr>
        <p:spPr>
          <a:xfrm>
            <a:off x="7560215" y="2591976"/>
            <a:ext cx="3400861" cy="1019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3D976DC-D373-4455-A1D3-14B86AF7572E}"/>
              </a:ext>
            </a:extLst>
          </p:cNvPr>
          <p:cNvSpPr txBox="1"/>
          <p:nvPr/>
        </p:nvSpPr>
        <p:spPr>
          <a:xfrm>
            <a:off x="125872" y="422282"/>
            <a:ext cx="2652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SIRO -PALESTINESE</a:t>
            </a:r>
          </a:p>
        </p:txBody>
      </p:sp>
    </p:spTree>
    <p:extLst>
      <p:ext uri="{BB962C8B-B14F-4D97-AF65-F5344CB8AC3E}">
        <p14:creationId xmlns:p14="http://schemas.microsoft.com/office/powerpoint/2010/main" val="8086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6825A83-BB6A-475A-BB53-3B3645636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9" t="49149" r="7346" b="18754"/>
          <a:stretch/>
        </p:blipFill>
        <p:spPr>
          <a:xfrm>
            <a:off x="1230923" y="1467286"/>
            <a:ext cx="9730153" cy="22001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A79796F-51C9-4953-BD90-E6EAACE9D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21172" t="26780" r="25416" b="65947"/>
          <a:stretch/>
        </p:blipFill>
        <p:spPr>
          <a:xfrm>
            <a:off x="1093763" y="470937"/>
            <a:ext cx="10090052" cy="77245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4D55004-2DB2-40E3-A7DA-467C2C9BCC9A}"/>
              </a:ext>
            </a:extLst>
          </p:cNvPr>
          <p:cNvSpPr/>
          <p:nvPr/>
        </p:nvSpPr>
        <p:spPr>
          <a:xfrm>
            <a:off x="1230923" y="1533232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88DBBBF-F202-42E1-8EAC-EE59C0E0F031}"/>
              </a:ext>
            </a:extLst>
          </p:cNvPr>
          <p:cNvSpPr/>
          <p:nvPr/>
        </p:nvSpPr>
        <p:spPr>
          <a:xfrm>
            <a:off x="2677550" y="1533231"/>
            <a:ext cx="1613095" cy="984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2C1C090-D2F4-4EB8-924B-56EBBB3EC1FA}"/>
              </a:ext>
            </a:extLst>
          </p:cNvPr>
          <p:cNvSpPr/>
          <p:nvPr/>
        </p:nvSpPr>
        <p:spPr>
          <a:xfrm>
            <a:off x="4482905" y="1533231"/>
            <a:ext cx="1254367" cy="858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9083D43-CB7F-49B2-BA26-B5C8E604F045}"/>
              </a:ext>
            </a:extLst>
          </p:cNvPr>
          <p:cNvSpPr/>
          <p:nvPr/>
        </p:nvSpPr>
        <p:spPr>
          <a:xfrm>
            <a:off x="5915321" y="1533231"/>
            <a:ext cx="1526487" cy="858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AF218FE-F19E-48E6-9EAA-125A9440D67C}"/>
              </a:ext>
            </a:extLst>
          </p:cNvPr>
          <p:cNvSpPr/>
          <p:nvPr/>
        </p:nvSpPr>
        <p:spPr>
          <a:xfrm>
            <a:off x="7528416" y="1533231"/>
            <a:ext cx="3400861" cy="1019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DE327CB-1A6A-4DF2-8704-9E5D80E07ADD}"/>
              </a:ext>
            </a:extLst>
          </p:cNvPr>
          <p:cNvSpPr/>
          <p:nvPr/>
        </p:nvSpPr>
        <p:spPr>
          <a:xfrm>
            <a:off x="1230923" y="2567353"/>
            <a:ext cx="1446628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CEF9929-8349-425A-A30F-E29AD17C799E}"/>
              </a:ext>
            </a:extLst>
          </p:cNvPr>
          <p:cNvSpPr/>
          <p:nvPr/>
        </p:nvSpPr>
        <p:spPr>
          <a:xfrm>
            <a:off x="4409051" y="2567353"/>
            <a:ext cx="1254367" cy="51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6CFA182-960B-4225-A3A6-7BFD3400AA19}"/>
              </a:ext>
            </a:extLst>
          </p:cNvPr>
          <p:cNvSpPr/>
          <p:nvPr/>
        </p:nvSpPr>
        <p:spPr>
          <a:xfrm>
            <a:off x="5855680" y="2567352"/>
            <a:ext cx="1586130" cy="1019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9A95C59-C06B-40D1-9174-DB3695751249}"/>
              </a:ext>
            </a:extLst>
          </p:cNvPr>
          <p:cNvSpPr/>
          <p:nvPr/>
        </p:nvSpPr>
        <p:spPr>
          <a:xfrm>
            <a:off x="7518600" y="2567352"/>
            <a:ext cx="3400861" cy="1019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3D976DC-D373-4455-A1D3-14B86AF7572E}"/>
              </a:ext>
            </a:extLst>
          </p:cNvPr>
          <p:cNvSpPr txBox="1"/>
          <p:nvPr/>
        </p:nvSpPr>
        <p:spPr>
          <a:xfrm>
            <a:off x="125872" y="422282"/>
            <a:ext cx="2652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dell’Egeo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F36B0C3B-94EF-415B-BCC6-D26A053C5D92}"/>
              </a:ext>
            </a:extLst>
          </p:cNvPr>
          <p:cNvSpPr/>
          <p:nvPr/>
        </p:nvSpPr>
        <p:spPr>
          <a:xfrm>
            <a:off x="2683412" y="2602376"/>
            <a:ext cx="1613095" cy="984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34FE7-A0ED-4AD1-ADD0-6C49BA34A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Quadro sinottico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DDC86A-AF9D-48B2-B5A1-97F1234A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Corso di Storia 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AA057A-D0BA-4E69-A2FA-4AA31E582142}"/>
              </a:ext>
            </a:extLst>
          </p:cNvPr>
          <p:cNvSpPr txBox="1"/>
          <p:nvPr/>
        </p:nvSpPr>
        <p:spPr>
          <a:xfrm>
            <a:off x="7948246" y="6207369"/>
            <a:ext cx="4243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Amerini, Zanette, </a:t>
            </a:r>
            <a:r>
              <a:rPr lang="it-IT" sz="1200" dirty="0" err="1"/>
              <a:t>Tincati</a:t>
            </a:r>
            <a:r>
              <a:rPr lang="it-IT" sz="1200" dirty="0"/>
              <a:t>, </a:t>
            </a:r>
            <a:r>
              <a:rPr lang="it-IT" sz="1200" i="1" dirty="0" err="1"/>
              <a:t>Metropolis</a:t>
            </a:r>
            <a:r>
              <a:rPr lang="it-IT" sz="1200" dirty="0"/>
              <a:t>, </a:t>
            </a:r>
            <a:r>
              <a:rPr lang="it-IT" sz="1200" dirty="0" err="1"/>
              <a:t>Pearson</a:t>
            </a:r>
            <a:r>
              <a:rPr lang="it-IT" sz="1200" dirty="0"/>
              <a:t>, p.117</a:t>
            </a:r>
          </a:p>
        </p:txBody>
      </p:sp>
    </p:spTree>
    <p:extLst>
      <p:ext uri="{BB962C8B-B14F-4D97-AF65-F5344CB8AC3E}">
        <p14:creationId xmlns:p14="http://schemas.microsoft.com/office/powerpoint/2010/main" val="118883597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23</TotalTime>
  <Words>56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Franklin Gothic Book</vt:lpstr>
      <vt:lpstr>Crop</vt:lpstr>
      <vt:lpstr>Quadro sinottico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Quadro sinottico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Quadro sinottico</dc:title>
  <dc:creator>Jessica Cenciarelli</dc:creator>
  <cp:lastModifiedBy>Jessica Cenciarelli</cp:lastModifiedBy>
  <cp:revision>2</cp:revision>
  <dcterms:created xsi:type="dcterms:W3CDTF">2017-12-26T17:35:38Z</dcterms:created>
  <dcterms:modified xsi:type="dcterms:W3CDTF">2017-12-26T17:58:48Z</dcterms:modified>
</cp:coreProperties>
</file>