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7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16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9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63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71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7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27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88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34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83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38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B7997-6F55-4777-A404-BB15F2F89A8B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684B2-75F4-49D4-803C-1691544D0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86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36196F08-CB28-4DF1-9FB0-E2EFDA6D0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2" t="26503" r="29714" b="8062"/>
          <a:stretch/>
        </p:blipFill>
        <p:spPr>
          <a:xfrm>
            <a:off x="0" y="0"/>
            <a:ext cx="9906000" cy="703211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B12CF74-C297-4EBF-9460-87AE1DE9EDFE}"/>
              </a:ext>
            </a:extLst>
          </p:cNvPr>
          <p:cNvSpPr/>
          <p:nvPr/>
        </p:nvSpPr>
        <p:spPr>
          <a:xfrm>
            <a:off x="669235" y="1601674"/>
            <a:ext cx="2796209" cy="612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8E49555-89AE-4C5E-8DFB-FE884CE664D3}"/>
              </a:ext>
            </a:extLst>
          </p:cNvPr>
          <p:cNvSpPr/>
          <p:nvPr/>
        </p:nvSpPr>
        <p:spPr>
          <a:xfrm>
            <a:off x="297345" y="3303104"/>
            <a:ext cx="785190" cy="612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C25B4A5-C514-4EDA-9C4E-990D12BE82DD}"/>
              </a:ext>
            </a:extLst>
          </p:cNvPr>
          <p:cNvSpPr/>
          <p:nvPr/>
        </p:nvSpPr>
        <p:spPr>
          <a:xfrm>
            <a:off x="148099" y="3962399"/>
            <a:ext cx="1025468" cy="755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02A426-C3BA-43C8-A6D0-3819A2FBA1B2}"/>
              </a:ext>
            </a:extLst>
          </p:cNvPr>
          <p:cNvSpPr/>
          <p:nvPr/>
        </p:nvSpPr>
        <p:spPr>
          <a:xfrm>
            <a:off x="1349586" y="3322981"/>
            <a:ext cx="1009301" cy="612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4F71DE1-9A99-49D5-B9FF-85C5539B7C2A}"/>
              </a:ext>
            </a:extLst>
          </p:cNvPr>
          <p:cNvSpPr/>
          <p:nvPr/>
        </p:nvSpPr>
        <p:spPr>
          <a:xfrm>
            <a:off x="1241323" y="4010438"/>
            <a:ext cx="1369355" cy="707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B340696-AC9E-4594-B48D-D661DA1A1A4A}"/>
              </a:ext>
            </a:extLst>
          </p:cNvPr>
          <p:cNvSpPr/>
          <p:nvPr/>
        </p:nvSpPr>
        <p:spPr>
          <a:xfrm>
            <a:off x="2568732" y="3390717"/>
            <a:ext cx="1369355" cy="545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961E0DE-8D1F-495E-9D8E-EF471A020DF4}"/>
              </a:ext>
            </a:extLst>
          </p:cNvPr>
          <p:cNvSpPr/>
          <p:nvPr/>
        </p:nvSpPr>
        <p:spPr>
          <a:xfrm>
            <a:off x="4134679" y="2116116"/>
            <a:ext cx="983974" cy="507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FEB8E2-4580-4B90-8A60-73C2DA07BBB5}"/>
              </a:ext>
            </a:extLst>
          </p:cNvPr>
          <p:cNvSpPr/>
          <p:nvPr/>
        </p:nvSpPr>
        <p:spPr>
          <a:xfrm>
            <a:off x="5310969" y="1908130"/>
            <a:ext cx="1460892" cy="934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6D07066-337E-4D41-85FF-36B79F306BF7}"/>
              </a:ext>
            </a:extLst>
          </p:cNvPr>
          <p:cNvSpPr/>
          <p:nvPr/>
        </p:nvSpPr>
        <p:spPr>
          <a:xfrm>
            <a:off x="7757117" y="2199859"/>
            <a:ext cx="1239613" cy="424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2C513E0-2881-4F1D-AC9C-010ECEB8C867}"/>
              </a:ext>
            </a:extLst>
          </p:cNvPr>
          <p:cNvSpPr/>
          <p:nvPr/>
        </p:nvSpPr>
        <p:spPr>
          <a:xfrm>
            <a:off x="6807263" y="3281750"/>
            <a:ext cx="1009301" cy="612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C78E06B-EA32-41A7-9CCF-8C7127B989AB}"/>
              </a:ext>
            </a:extLst>
          </p:cNvPr>
          <p:cNvSpPr/>
          <p:nvPr/>
        </p:nvSpPr>
        <p:spPr>
          <a:xfrm>
            <a:off x="8010189" y="3281750"/>
            <a:ext cx="696490" cy="612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BC8E2E3-9E93-4E2D-BE42-D2152565B86E}"/>
              </a:ext>
            </a:extLst>
          </p:cNvPr>
          <p:cNvSpPr/>
          <p:nvPr/>
        </p:nvSpPr>
        <p:spPr>
          <a:xfrm>
            <a:off x="6810977" y="3962399"/>
            <a:ext cx="1025468" cy="21521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9AC80B5-7FDD-4262-A760-4829BD5E43BF}"/>
              </a:ext>
            </a:extLst>
          </p:cNvPr>
          <p:cNvSpPr/>
          <p:nvPr/>
        </p:nvSpPr>
        <p:spPr>
          <a:xfrm>
            <a:off x="7915083" y="3970865"/>
            <a:ext cx="861054" cy="1117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D81EF1B-2A72-4705-A5AB-D65814A97A38}"/>
              </a:ext>
            </a:extLst>
          </p:cNvPr>
          <p:cNvSpPr/>
          <p:nvPr/>
        </p:nvSpPr>
        <p:spPr>
          <a:xfrm>
            <a:off x="8896847" y="3279913"/>
            <a:ext cx="861054" cy="612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FC6CEBF-E1A1-4BFB-B14D-F4B45930292E}"/>
              </a:ext>
            </a:extLst>
          </p:cNvPr>
          <p:cNvSpPr/>
          <p:nvPr/>
        </p:nvSpPr>
        <p:spPr>
          <a:xfrm>
            <a:off x="8854775" y="3962399"/>
            <a:ext cx="916820" cy="1112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AF99CD31-BA76-48A9-BDB6-B331D46D2B23}"/>
              </a:ext>
            </a:extLst>
          </p:cNvPr>
          <p:cNvSpPr/>
          <p:nvPr/>
        </p:nvSpPr>
        <p:spPr>
          <a:xfrm>
            <a:off x="4036179" y="3073305"/>
            <a:ext cx="1191883" cy="3556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3A46DBB-423C-4405-A701-34C032281DAF}"/>
              </a:ext>
            </a:extLst>
          </p:cNvPr>
          <p:cNvSpPr/>
          <p:nvPr/>
        </p:nvSpPr>
        <p:spPr>
          <a:xfrm>
            <a:off x="4052682" y="3604864"/>
            <a:ext cx="1191883" cy="3556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368EEBC-F3A7-49C3-B704-9B22BF26EF59}"/>
              </a:ext>
            </a:extLst>
          </p:cNvPr>
          <p:cNvSpPr/>
          <p:nvPr/>
        </p:nvSpPr>
        <p:spPr>
          <a:xfrm>
            <a:off x="4052681" y="4069792"/>
            <a:ext cx="1191883" cy="3556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F1D53B6-B932-4CE6-869A-E4F9BB5C0B82}"/>
              </a:ext>
            </a:extLst>
          </p:cNvPr>
          <p:cNvSpPr/>
          <p:nvPr/>
        </p:nvSpPr>
        <p:spPr>
          <a:xfrm>
            <a:off x="4065562" y="4609083"/>
            <a:ext cx="1191883" cy="6148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43DA518-3611-4090-990B-932672C699AB}"/>
              </a:ext>
            </a:extLst>
          </p:cNvPr>
          <p:cNvSpPr/>
          <p:nvPr/>
        </p:nvSpPr>
        <p:spPr>
          <a:xfrm>
            <a:off x="4075115" y="5223974"/>
            <a:ext cx="1191883" cy="3556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B98B962-91E2-4757-B225-2C05F2A72F1D}"/>
              </a:ext>
            </a:extLst>
          </p:cNvPr>
          <p:cNvSpPr/>
          <p:nvPr/>
        </p:nvSpPr>
        <p:spPr>
          <a:xfrm>
            <a:off x="4075115" y="5608258"/>
            <a:ext cx="1191883" cy="506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6FAFF62-9043-4A9D-9282-926A98EF7B1E}"/>
              </a:ext>
            </a:extLst>
          </p:cNvPr>
          <p:cNvSpPr/>
          <p:nvPr/>
        </p:nvSpPr>
        <p:spPr>
          <a:xfrm>
            <a:off x="1935194" y="5115454"/>
            <a:ext cx="1868180" cy="506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427CC420-66C7-40A0-B4C8-DB872B2DC984}"/>
              </a:ext>
            </a:extLst>
          </p:cNvPr>
          <p:cNvSpPr/>
          <p:nvPr/>
        </p:nvSpPr>
        <p:spPr>
          <a:xfrm>
            <a:off x="5369786" y="5621781"/>
            <a:ext cx="1362553" cy="506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C0368AF-9E89-443B-A538-74C1D8245302}"/>
              </a:ext>
            </a:extLst>
          </p:cNvPr>
          <p:cNvSpPr/>
          <p:nvPr/>
        </p:nvSpPr>
        <p:spPr>
          <a:xfrm>
            <a:off x="4953000" y="6525789"/>
            <a:ext cx="2150165" cy="506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4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EFFE826-12C7-4216-8706-C15FEEDE7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8462" t="26503" r="29714" b="8062"/>
          <a:stretch/>
        </p:blipFill>
        <p:spPr>
          <a:xfrm>
            <a:off x="0" y="397565"/>
            <a:ext cx="9906000" cy="60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1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FDDEDE-CF9D-4F20-A698-5D2EA3CC0E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21538" t="15557" r="15586" b="9966"/>
          <a:stretch/>
        </p:blipFill>
        <p:spPr>
          <a:xfrm>
            <a:off x="0" y="0"/>
            <a:ext cx="9906000" cy="65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25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A4 (21x29,7 cm)</PresentationFormat>
  <Paragraphs>0</Paragraphs>
  <Slides>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Jessica Cenciarelli</dc:creator>
  <cp:lastModifiedBy>Jessica Cenciarelli</cp:lastModifiedBy>
  <cp:revision>5</cp:revision>
  <dcterms:created xsi:type="dcterms:W3CDTF">2018-04-06T18:21:40Z</dcterms:created>
  <dcterms:modified xsi:type="dcterms:W3CDTF">2018-04-12T14:57:38Z</dcterms:modified>
</cp:coreProperties>
</file>