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ADD6D-3F06-4CD1-85B4-256A6AAD0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330300-BCDB-4922-948E-1A286CF85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D90CA5-D017-4762-A527-FCF4F13F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2A8C-BC0C-49CB-AC2C-84E22F7FA00F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5AAD2F-4DE1-46CE-AE94-B401FBC3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68F303-FA58-479A-B6B4-A0134C32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CE00-84A4-4956-A32E-5EBF169E7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03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CF495D-CFF8-4A99-A120-F186E972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D319915-FD5B-4476-A959-78FA13129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DF726D-D0A6-4C34-AF32-7882B7C6E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2A8C-BC0C-49CB-AC2C-84E22F7FA00F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756D14-1D6C-46C9-83CD-B2886AB3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625D48-B503-4046-A1E6-51CD3093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CE00-84A4-4956-A32E-5EBF169E7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82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F529AF6-0FDF-4FBB-9DCD-D8178DC24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7BF9446-54CA-4231-BBEB-5A8C31FCF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6C7409-C990-45B2-9456-E9CD0853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2A8C-BC0C-49CB-AC2C-84E22F7FA00F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B8BAA1-8D77-4B89-AF41-8E301336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5259E4-24B2-4E25-B739-E1C543E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CE00-84A4-4956-A32E-5EBF169E7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09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34A2EA-ABDD-4CBE-9616-AF0E0EB5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FFE3A3-754A-4979-81B4-2BA5DBB25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17D786-ACB4-4684-96CA-3ABAF276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2A8C-BC0C-49CB-AC2C-84E22F7FA00F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A886B3-0F03-411A-88D8-635A0975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E38588-65F8-44ED-87CC-FB9C04EA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CE00-84A4-4956-A32E-5EBF169E7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2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5DC2CF-FCCB-4F19-89A7-6AEA7C84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B53363-6574-4B0B-B02E-04A05A7D4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7BE062-3AC3-4A76-A53A-492325F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2A8C-BC0C-49CB-AC2C-84E22F7FA00F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18FE4D-9647-4723-8084-42A72E58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E03C46-73D6-40FA-9B45-9320C81B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CE00-84A4-4956-A32E-5EBF169E7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9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36DC3D-EE6D-4B02-9395-454CA149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C2C99A-537F-404E-AB9F-AAE60A1E1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E1B45F-5912-4BE3-A05F-0D4CC2D92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6D5767-7D7B-4614-A196-A762864B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2A8C-BC0C-49CB-AC2C-84E22F7FA00F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BE37C1-8226-4EE9-90A9-9A214AA6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767DD7-B892-4FDA-A64B-C423D493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CE00-84A4-4956-A32E-5EBF169E7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18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8DD81-A8C1-400A-9F74-6AC25E48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A8BB01-75F7-4A2C-A871-A91396925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E0E5F0-45A2-48B7-9685-832B17099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7CC4768-A76C-4080-AD43-0AF1E299C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54F80C-5800-4348-B884-E80F00389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CBFB357-EDF6-4615-876B-372EBF91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2A8C-BC0C-49CB-AC2C-84E22F7FA00F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B4442FE-DA4D-4270-98F6-3D2F2AC1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27B886-7C18-4C76-AE72-631EA835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CE00-84A4-4956-A32E-5EBF169E7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18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E35B5-1353-4DF5-BABC-17344534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DEAC89D-A7F1-40BA-B752-EF75F85E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2A8C-BC0C-49CB-AC2C-84E22F7FA00F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2E746B2-E595-443C-8129-E0E6B52F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EAD8FAB-9555-4037-8B26-9C88202B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CE00-84A4-4956-A32E-5EBF169E7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64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0CD4811-5C12-4F90-A398-3F324159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2A8C-BC0C-49CB-AC2C-84E22F7FA00F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349F6DE-B646-4AEC-82D1-031F7C68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9B3CA3-19FD-4A53-89FC-4614FBA9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CE00-84A4-4956-A32E-5EBF169E7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19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5F0F6F-F4EB-4A97-860A-43EA4258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724813-447A-4DDC-91F5-A9C1C251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3831B8-9634-499E-9359-9D9C2A9AD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AB95BB-EBAA-4756-BF81-7F8B786E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2A8C-BC0C-49CB-AC2C-84E22F7FA00F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186967-92A4-49C8-844B-A8366273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8487E2-6897-4C13-8C95-75420BC3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CE00-84A4-4956-A32E-5EBF169E7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46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52FF4A-F9AC-4084-AACD-86912495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2DA6F1-1401-4457-97D6-A2A261808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A630BF-4B45-4DEE-A5B6-E4B0DD286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73FD7B-8333-4413-993E-89E0085E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2A8C-BC0C-49CB-AC2C-84E22F7FA00F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B3E2EE-78B8-4636-9BD4-75D80330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706588-72C6-4E33-9427-76E81475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CE00-84A4-4956-A32E-5EBF169E7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99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6ACAEAC-28E8-4483-AC01-6EBF9CCB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81D6B4-C42F-45A4-99A9-E5F09D629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97A842-E5BA-4EEC-9570-E60F30394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2A8C-BC0C-49CB-AC2C-84E22F7FA00F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CABAFF-6D4E-486D-92DB-8713EDC9B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7C86B4-0E12-4356-AE95-BE29D089A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CE00-84A4-4956-A32E-5EBF169E7F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11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7C1D510-764B-4179-98D0-1D7D4571F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458" t="28713" r="36312" b="92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ACE4FB-5A0E-4BB1-B8E3-A018B70CE429}"/>
              </a:ext>
            </a:extLst>
          </p:cNvPr>
          <p:cNvSpPr txBox="1"/>
          <p:nvPr/>
        </p:nvSpPr>
        <p:spPr>
          <a:xfrm>
            <a:off x="436098" y="970670"/>
            <a:ext cx="27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Ascesa di Cesare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48714A0-45EE-4423-B14E-9BBAD3F9D19F}"/>
              </a:ext>
            </a:extLst>
          </p:cNvPr>
          <p:cNvSpPr/>
          <p:nvPr/>
        </p:nvSpPr>
        <p:spPr>
          <a:xfrm>
            <a:off x="4147930" y="1616765"/>
            <a:ext cx="1510748" cy="848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FF704F2-CE9C-4479-8575-7D7124748302}"/>
              </a:ext>
            </a:extLst>
          </p:cNvPr>
          <p:cNvSpPr/>
          <p:nvPr/>
        </p:nvSpPr>
        <p:spPr>
          <a:xfrm>
            <a:off x="1821766" y="3969026"/>
            <a:ext cx="1822582" cy="11595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391BD11-EF86-48B2-ABF8-83AE7605A12C}"/>
              </a:ext>
            </a:extLst>
          </p:cNvPr>
          <p:cNvSpPr/>
          <p:nvPr/>
        </p:nvSpPr>
        <p:spPr>
          <a:xfrm>
            <a:off x="3737113" y="3969026"/>
            <a:ext cx="2358887" cy="11595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0CB8C85-2832-4A6D-92F8-D2EC750D6D2D}"/>
              </a:ext>
            </a:extLst>
          </p:cNvPr>
          <p:cNvSpPr/>
          <p:nvPr/>
        </p:nvSpPr>
        <p:spPr>
          <a:xfrm>
            <a:off x="6188765" y="3969026"/>
            <a:ext cx="2358887" cy="11595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861AF5F-F093-4B38-A02D-8A887FEC7837}"/>
              </a:ext>
            </a:extLst>
          </p:cNvPr>
          <p:cNvSpPr/>
          <p:nvPr/>
        </p:nvSpPr>
        <p:spPr>
          <a:xfrm>
            <a:off x="1821766" y="5887330"/>
            <a:ext cx="1915347" cy="97067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E741B65-93C7-4F2F-9CDD-2E1A7D757E66}"/>
              </a:ext>
            </a:extLst>
          </p:cNvPr>
          <p:cNvSpPr/>
          <p:nvPr/>
        </p:nvSpPr>
        <p:spPr>
          <a:xfrm>
            <a:off x="3958882" y="5887330"/>
            <a:ext cx="1915347" cy="97067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CA6D087-54B1-4F52-A5F3-4CABA08F484A}"/>
              </a:ext>
            </a:extLst>
          </p:cNvPr>
          <p:cNvSpPr/>
          <p:nvPr/>
        </p:nvSpPr>
        <p:spPr>
          <a:xfrm>
            <a:off x="6095998" y="5845943"/>
            <a:ext cx="1915347" cy="97067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585AF1F-EFE4-4F33-BA2C-424C19585134}"/>
              </a:ext>
            </a:extLst>
          </p:cNvPr>
          <p:cNvSpPr/>
          <p:nvPr/>
        </p:nvSpPr>
        <p:spPr>
          <a:xfrm>
            <a:off x="8848934" y="1555499"/>
            <a:ext cx="2455170" cy="97067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38B2A35-D3DC-48D7-B27A-022CF9949085}"/>
              </a:ext>
            </a:extLst>
          </p:cNvPr>
          <p:cNvSpPr/>
          <p:nvPr/>
        </p:nvSpPr>
        <p:spPr>
          <a:xfrm>
            <a:off x="4147930" y="0"/>
            <a:ext cx="1510748" cy="596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C00CD98-C818-424D-873C-8644BBFDACBE}"/>
              </a:ext>
            </a:extLst>
          </p:cNvPr>
          <p:cNvSpPr/>
          <p:nvPr/>
        </p:nvSpPr>
        <p:spPr>
          <a:xfrm>
            <a:off x="6735416" y="0"/>
            <a:ext cx="1639957" cy="596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E6E03A3B-5F81-452F-91A1-1897E8D234F5}"/>
              </a:ext>
            </a:extLst>
          </p:cNvPr>
          <p:cNvSpPr/>
          <p:nvPr/>
        </p:nvSpPr>
        <p:spPr>
          <a:xfrm>
            <a:off x="9256540" y="0"/>
            <a:ext cx="1795773" cy="596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9D0186A-731A-46DC-8924-08B521B3DF83}"/>
              </a:ext>
            </a:extLst>
          </p:cNvPr>
          <p:cNvSpPr/>
          <p:nvPr/>
        </p:nvSpPr>
        <p:spPr>
          <a:xfrm>
            <a:off x="2915478" y="2660563"/>
            <a:ext cx="4015409" cy="41092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514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7" grpId="0" animBg="1"/>
      <p:bldP spid="23" grpId="0" animBg="1"/>
      <p:bldP spid="2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6907F21-2924-4F32-8778-99EB41FC4926}"/>
              </a:ext>
            </a:extLst>
          </p:cNvPr>
          <p:cNvGrpSpPr/>
          <p:nvPr/>
        </p:nvGrpSpPr>
        <p:grpSpPr>
          <a:xfrm>
            <a:off x="1" y="1"/>
            <a:ext cx="12175489" cy="6866308"/>
            <a:chOff x="1" y="1"/>
            <a:chExt cx="12175489" cy="6866308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4FDD2477-98FB-4FB9-86A8-BCF336E47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0"/>
                      </a14:imgEffect>
                    </a14:imgLayer>
                  </a14:imgProps>
                </a:ext>
              </a:extLst>
            </a:blip>
            <a:srcRect l="4918" t="28622" r="45410" b="8177"/>
            <a:stretch/>
          </p:blipFill>
          <p:spPr>
            <a:xfrm>
              <a:off x="1" y="1"/>
              <a:ext cx="12175489" cy="6866308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D4B6C13-E448-4661-A84B-2A6EBE777B9F}"/>
                </a:ext>
              </a:extLst>
            </p:cNvPr>
            <p:cNvSpPr txBox="1"/>
            <p:nvPr/>
          </p:nvSpPr>
          <p:spPr>
            <a:xfrm>
              <a:off x="9321638" y="2951946"/>
              <a:ext cx="27560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Dittatura</a:t>
              </a:r>
            </a:p>
            <a:p>
              <a:pPr algn="ctr"/>
              <a:r>
                <a:rPr lang="it-IT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 Cesare</a:t>
              </a:r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B48714A0-45EE-4423-B14E-9BBAD3F9D19F}"/>
              </a:ext>
            </a:extLst>
          </p:cNvPr>
          <p:cNvSpPr/>
          <p:nvPr/>
        </p:nvSpPr>
        <p:spPr>
          <a:xfrm>
            <a:off x="2448134" y="177222"/>
            <a:ext cx="2547936" cy="97067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FF704F2-CE9C-4479-8575-7D7124748302}"/>
              </a:ext>
            </a:extLst>
          </p:cNvPr>
          <p:cNvSpPr/>
          <p:nvPr/>
        </p:nvSpPr>
        <p:spPr>
          <a:xfrm>
            <a:off x="7444203" y="176381"/>
            <a:ext cx="2627448" cy="10378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391BD11-EF86-48B2-ABF8-83AE7605A12C}"/>
              </a:ext>
            </a:extLst>
          </p:cNvPr>
          <p:cNvSpPr/>
          <p:nvPr/>
        </p:nvSpPr>
        <p:spPr>
          <a:xfrm>
            <a:off x="7578483" y="1763407"/>
            <a:ext cx="2358887" cy="67908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0CB8C85-2832-4A6D-92F8-D2EC750D6D2D}"/>
              </a:ext>
            </a:extLst>
          </p:cNvPr>
          <p:cNvSpPr/>
          <p:nvPr/>
        </p:nvSpPr>
        <p:spPr>
          <a:xfrm>
            <a:off x="68121" y="3326270"/>
            <a:ext cx="2455170" cy="57978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861AF5F-F093-4B38-A02D-8A887FEC7837}"/>
              </a:ext>
            </a:extLst>
          </p:cNvPr>
          <p:cNvSpPr/>
          <p:nvPr/>
        </p:nvSpPr>
        <p:spPr>
          <a:xfrm>
            <a:off x="4916555" y="3326270"/>
            <a:ext cx="2455170" cy="57978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E741B65-93C7-4F2F-9CDD-2E1A7D757E66}"/>
              </a:ext>
            </a:extLst>
          </p:cNvPr>
          <p:cNvSpPr/>
          <p:nvPr/>
        </p:nvSpPr>
        <p:spPr>
          <a:xfrm>
            <a:off x="2249351" y="4588617"/>
            <a:ext cx="2746719" cy="97067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CA6D087-54B1-4F52-A5F3-4CABA08F484A}"/>
              </a:ext>
            </a:extLst>
          </p:cNvPr>
          <p:cNvSpPr/>
          <p:nvPr/>
        </p:nvSpPr>
        <p:spPr>
          <a:xfrm>
            <a:off x="7406291" y="4588617"/>
            <a:ext cx="1605187" cy="97067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585AF1F-EFE4-4F33-BA2C-424C19585134}"/>
              </a:ext>
            </a:extLst>
          </p:cNvPr>
          <p:cNvSpPr/>
          <p:nvPr/>
        </p:nvSpPr>
        <p:spPr>
          <a:xfrm>
            <a:off x="9819862" y="4415511"/>
            <a:ext cx="2107096" cy="11437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F6F74D9-D013-46BD-8803-3524EEA87AE9}"/>
              </a:ext>
            </a:extLst>
          </p:cNvPr>
          <p:cNvSpPr/>
          <p:nvPr/>
        </p:nvSpPr>
        <p:spPr>
          <a:xfrm>
            <a:off x="68121" y="5843067"/>
            <a:ext cx="2380013" cy="9706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B70A294-A49C-4E8A-9F3C-FD4EFF16037E}"/>
              </a:ext>
            </a:extLst>
          </p:cNvPr>
          <p:cNvSpPr/>
          <p:nvPr/>
        </p:nvSpPr>
        <p:spPr>
          <a:xfrm>
            <a:off x="2751687" y="5843067"/>
            <a:ext cx="2602191" cy="9706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0F06C5B-AAFA-4253-825E-5E2F06C592FC}"/>
              </a:ext>
            </a:extLst>
          </p:cNvPr>
          <p:cNvSpPr/>
          <p:nvPr/>
        </p:nvSpPr>
        <p:spPr>
          <a:xfrm>
            <a:off x="5481634" y="5843067"/>
            <a:ext cx="2380013" cy="9706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383A27CF-BD54-4C30-880E-A310B426C357}"/>
              </a:ext>
            </a:extLst>
          </p:cNvPr>
          <p:cNvSpPr/>
          <p:nvPr/>
        </p:nvSpPr>
        <p:spPr>
          <a:xfrm>
            <a:off x="7989403" y="5832143"/>
            <a:ext cx="1947967" cy="9706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631E078-5FD3-4FAC-ACE6-172E5C63572E}"/>
              </a:ext>
            </a:extLst>
          </p:cNvPr>
          <p:cNvSpPr/>
          <p:nvPr/>
        </p:nvSpPr>
        <p:spPr>
          <a:xfrm>
            <a:off x="10132582" y="5832142"/>
            <a:ext cx="1989587" cy="9706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848616A2-7498-4181-9265-B1150035C1BC}"/>
              </a:ext>
            </a:extLst>
          </p:cNvPr>
          <p:cNvSpPr/>
          <p:nvPr/>
        </p:nvSpPr>
        <p:spPr>
          <a:xfrm>
            <a:off x="2504659" y="1763406"/>
            <a:ext cx="2491411" cy="6790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38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7C1D510-764B-4179-98D0-1D7D4571F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458" t="28713" r="36312" b="92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ACE4FB-5A0E-4BB1-B8E3-A018B70CE429}"/>
              </a:ext>
            </a:extLst>
          </p:cNvPr>
          <p:cNvSpPr txBox="1"/>
          <p:nvPr/>
        </p:nvSpPr>
        <p:spPr>
          <a:xfrm>
            <a:off x="436098" y="970670"/>
            <a:ext cx="27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Ascesa di Cesare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15A5F2-30F0-4881-8893-831793198C0D}"/>
              </a:ext>
            </a:extLst>
          </p:cNvPr>
          <p:cNvSpPr txBox="1"/>
          <p:nvPr/>
        </p:nvSpPr>
        <p:spPr>
          <a:xfrm>
            <a:off x="1046513" y="724449"/>
            <a:ext cx="1550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stampabile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3249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26907F21-2924-4F32-8778-99EB41FC4926}"/>
              </a:ext>
            </a:extLst>
          </p:cNvPr>
          <p:cNvGrpSpPr/>
          <p:nvPr/>
        </p:nvGrpSpPr>
        <p:grpSpPr>
          <a:xfrm>
            <a:off x="-331532" y="1"/>
            <a:ext cx="12507022" cy="6866308"/>
            <a:chOff x="-331532" y="1"/>
            <a:chExt cx="12507022" cy="6866308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4FDD2477-98FB-4FB9-86A8-BCF336E47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4918" t="28622" r="45410" b="8177"/>
            <a:stretch/>
          </p:blipFill>
          <p:spPr>
            <a:xfrm>
              <a:off x="1" y="1"/>
              <a:ext cx="12175489" cy="6866308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D4B6C13-E448-4661-A84B-2A6EBE777B9F}"/>
                </a:ext>
              </a:extLst>
            </p:cNvPr>
            <p:cNvSpPr txBox="1"/>
            <p:nvPr/>
          </p:nvSpPr>
          <p:spPr>
            <a:xfrm>
              <a:off x="-331532" y="262838"/>
              <a:ext cx="27560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Dittatura</a:t>
              </a:r>
            </a:p>
            <a:p>
              <a:pPr algn="ctr"/>
              <a:r>
                <a:rPr lang="it-IT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 Cesare</a:t>
              </a:r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B740570-8238-4AA3-8E96-4376C1B09BCF}"/>
              </a:ext>
            </a:extLst>
          </p:cNvPr>
          <p:cNvSpPr txBox="1"/>
          <p:nvPr/>
        </p:nvSpPr>
        <p:spPr>
          <a:xfrm>
            <a:off x="443540" y="1125721"/>
            <a:ext cx="1550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stampabile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124382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</Words>
  <Application>Microsoft Office PowerPoint</Application>
  <PresentationFormat>Widescreen</PresentationFormat>
  <Paragraphs>8</Paragraphs>
  <Slides>4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Jessica Cenciarelli</dc:creator>
  <cp:lastModifiedBy>Jessica Cenciarelli</cp:lastModifiedBy>
  <cp:revision>2</cp:revision>
  <dcterms:created xsi:type="dcterms:W3CDTF">2018-09-26T10:01:46Z</dcterms:created>
  <dcterms:modified xsi:type="dcterms:W3CDTF">2018-09-26T10:15:03Z</dcterms:modified>
</cp:coreProperties>
</file>