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A9E70-E28C-4BCC-A9A2-E691CE8EC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9CB2C2-EA01-413B-9D19-1A7B500C6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65EDA3-B4D6-4D8E-8BEF-80A6BFBA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9AB6CC-DD6A-431A-BCB8-655FC977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3325C4-7EE2-4E50-80F6-173C4A12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66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1CEBBF-BF9A-4829-BBDD-FD601669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5DCCE4-BBED-4B03-B0EF-D97EEE6BC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8C961A-30CE-4ED0-AFCE-EFE36451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2160C-7B36-4FC5-9482-7AC91B67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DA934-A87D-4164-9DB5-9029F7BA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39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7B40AD-8AE8-49C3-966D-6C872156D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A2596B-E942-48A7-901F-C8B1FECD1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AF5409-392E-447C-B689-BF467B2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705300-A7B3-4CD6-93C6-B8B4C6C8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247DB2-1BCC-40A4-B51D-35052612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72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9226D-FBFB-4E87-889C-E5708913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852F9C-3190-411E-9C97-2F61C6B5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C1688-32AF-49B5-880E-555942E1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45DD75-E76C-4C87-AA18-41578921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CBC6AA-F2FD-47DE-A51E-B1A9056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5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1EC0E-6DF0-44B5-BA93-DFEEB5BF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F04A87-9406-4EB1-AEAD-8B7950A88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3C8807-077E-4E1D-8500-A62D0A61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8AC470-E37C-4F44-B485-DA1C4701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7B0F6-DD1B-4915-ADC9-FE120225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3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B0A0A-9118-4A59-9E99-71E67122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430413-8D91-45E9-9833-9D283D178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827078-C7E3-46E7-B0C5-8CD0483E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414AA5-CB66-4EA2-B067-67F99E72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CDBA54-98C0-49D3-AD4B-9036C2E9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FB3A9C-40CA-4750-9147-EF9893CD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39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6FB8A-9A12-42AF-AAA0-38FED60E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765FEF-DE54-4D29-A3BF-CE2E45A1B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944C8A-9BAE-4046-83EA-B3BF8F13A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46B831-DA4B-4764-A71A-8A245C4F9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F5B09B-3341-4BB3-971B-E818D242E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26B79B-56D6-4789-8CC2-2CBBE9CE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9F0292-D36F-4E8A-BB9A-7999BFB1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48358F-1D89-439D-93CC-5D18431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68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E9F28-5B0F-4172-B9F7-9FF3AA5E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AD0D01-96D0-4812-8DF3-3EC8FB9D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0FE4F8-FA80-4108-BBA0-893847BD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B43F82-BC0C-4615-A936-E1B46B9A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78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03CBA82-9B06-40B6-A865-99FEC12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B44AC8-491F-436A-90ED-9837FC94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9FDFCF-424D-44F5-AFE5-3A3703DD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35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C5DAD-7C09-4CAB-8770-C39A21A5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DA024B-44B3-41D7-9EB5-636949BFF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3B6A8C-E96C-4E7C-8A8A-E8C9DAE2F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FAE338-CC54-4482-A9BE-B0055B46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1FF761-E808-47C6-9BC5-9487683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D57B66-CA72-4DF4-987E-47033676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29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8F97F-C3D5-45DF-9A00-36652A72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0504CE4-4B7D-46CD-B8F8-E0B246262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B336E5-D419-4F47-9315-C67EE4A3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648602-35BB-44D5-903A-BA42A451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ADA21F-FE63-4C3B-B049-27985257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4D395-186E-498B-B178-91760836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78433B-D8FA-4BB3-85B3-EF1E5E36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D05734-6F42-409A-9C87-FD9C1A17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451128-39FE-4636-ACCD-BB92108B7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0AC0-AD31-4546-838E-A37B33394785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730284-A34C-4DCC-947A-89B8D6C92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EA478A-705F-490E-A015-4CF8D95D5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C2A2-7FEE-460F-9D97-2C1BD20B6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9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63068D-BEF0-4010-AE05-A790EFAF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308" t="29322" r="8384" b="8493"/>
          <a:stretch/>
        </p:blipFill>
        <p:spPr>
          <a:xfrm>
            <a:off x="0" y="338764"/>
            <a:ext cx="12192000" cy="597763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1D7843E-8E74-4EEF-806F-8B10DE53CD5F}"/>
              </a:ext>
            </a:extLst>
          </p:cNvPr>
          <p:cNvSpPr/>
          <p:nvPr/>
        </p:nvSpPr>
        <p:spPr>
          <a:xfrm>
            <a:off x="9214338" y="338764"/>
            <a:ext cx="2518117" cy="10258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5731143-5CC6-471F-8141-52F94940BBE8}"/>
              </a:ext>
            </a:extLst>
          </p:cNvPr>
          <p:cNvSpPr/>
          <p:nvPr/>
        </p:nvSpPr>
        <p:spPr>
          <a:xfrm>
            <a:off x="143226" y="2651268"/>
            <a:ext cx="1844600" cy="143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A50DD98-1CC0-4C78-998C-EBF3A4526689}"/>
              </a:ext>
            </a:extLst>
          </p:cNvPr>
          <p:cNvSpPr/>
          <p:nvPr/>
        </p:nvSpPr>
        <p:spPr>
          <a:xfrm>
            <a:off x="143226" y="4698727"/>
            <a:ext cx="1738584" cy="1617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751FF5D-5DFA-4E60-8118-F170B9750225}"/>
              </a:ext>
            </a:extLst>
          </p:cNvPr>
          <p:cNvSpPr/>
          <p:nvPr/>
        </p:nvSpPr>
        <p:spPr>
          <a:xfrm>
            <a:off x="2131052" y="2713799"/>
            <a:ext cx="1844600" cy="143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4413AF-157C-4D23-AD4E-FD187F0DE23D}"/>
              </a:ext>
            </a:extLst>
          </p:cNvPr>
          <p:cNvSpPr/>
          <p:nvPr/>
        </p:nvSpPr>
        <p:spPr>
          <a:xfrm>
            <a:off x="4118878" y="2713799"/>
            <a:ext cx="1844600" cy="143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C0ECF07-606C-4F41-AC77-74738F10EB00}"/>
              </a:ext>
            </a:extLst>
          </p:cNvPr>
          <p:cNvSpPr/>
          <p:nvPr/>
        </p:nvSpPr>
        <p:spPr>
          <a:xfrm>
            <a:off x="3053352" y="4698727"/>
            <a:ext cx="1844600" cy="1617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DCA5426-1B7A-4011-83C7-ADE3392C3FDF}"/>
              </a:ext>
            </a:extLst>
          </p:cNvPr>
          <p:cNvSpPr/>
          <p:nvPr/>
        </p:nvSpPr>
        <p:spPr>
          <a:xfrm>
            <a:off x="5963478" y="2713799"/>
            <a:ext cx="1844600" cy="143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2F1160B-2BB6-4A6F-BA6B-996C403AFCFE}"/>
              </a:ext>
            </a:extLst>
          </p:cNvPr>
          <p:cNvSpPr/>
          <p:nvPr/>
        </p:nvSpPr>
        <p:spPr>
          <a:xfrm>
            <a:off x="6013938" y="4698727"/>
            <a:ext cx="1970495" cy="1617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DD7D388-3AEB-4CC9-85B7-A31966C14C24}"/>
              </a:ext>
            </a:extLst>
          </p:cNvPr>
          <p:cNvSpPr/>
          <p:nvPr/>
        </p:nvSpPr>
        <p:spPr>
          <a:xfrm>
            <a:off x="7984434" y="2713799"/>
            <a:ext cx="1844600" cy="143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8E0056A-53E2-465F-A3C7-E6F83EE98F1E}"/>
              </a:ext>
            </a:extLst>
          </p:cNvPr>
          <p:cNvSpPr/>
          <p:nvPr/>
        </p:nvSpPr>
        <p:spPr>
          <a:xfrm>
            <a:off x="7921486" y="4698727"/>
            <a:ext cx="1970495" cy="1617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57876C8-F6E4-4D1E-8655-8324D6B60260}"/>
              </a:ext>
            </a:extLst>
          </p:cNvPr>
          <p:cNvSpPr/>
          <p:nvPr/>
        </p:nvSpPr>
        <p:spPr>
          <a:xfrm>
            <a:off x="10005390" y="2717529"/>
            <a:ext cx="1844600" cy="143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8C70D81-B6A9-44F8-A277-31929F956529}"/>
              </a:ext>
            </a:extLst>
          </p:cNvPr>
          <p:cNvSpPr/>
          <p:nvPr/>
        </p:nvSpPr>
        <p:spPr>
          <a:xfrm>
            <a:off x="10005390" y="4698727"/>
            <a:ext cx="1844600" cy="1617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9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63068D-BEF0-4010-AE05-A790EFAF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0308" t="29322" r="8384" b="8493"/>
          <a:stretch/>
        </p:blipFill>
        <p:spPr>
          <a:xfrm>
            <a:off x="0" y="338764"/>
            <a:ext cx="12192000" cy="59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56809B9-4473-4239-A0BB-ED9F305B7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653" t="28396" r="28587" b="13798"/>
          <a:stretch/>
        </p:blipFill>
        <p:spPr>
          <a:xfrm>
            <a:off x="1024007" y="15149"/>
            <a:ext cx="10621477" cy="680047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62F52F5-1377-440D-9482-BA6CBF2679EC}"/>
              </a:ext>
            </a:extLst>
          </p:cNvPr>
          <p:cNvSpPr/>
          <p:nvPr/>
        </p:nvSpPr>
        <p:spPr>
          <a:xfrm>
            <a:off x="1378226" y="2293665"/>
            <a:ext cx="2719142" cy="718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02C348D-7DE8-4362-906A-9D5BBB8CAD33}"/>
              </a:ext>
            </a:extLst>
          </p:cNvPr>
          <p:cNvSpPr/>
          <p:nvPr/>
        </p:nvSpPr>
        <p:spPr>
          <a:xfrm>
            <a:off x="4914110" y="2332039"/>
            <a:ext cx="2719142" cy="67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7316F7C-E81D-4D66-A5F7-D82B5CEAC541}"/>
              </a:ext>
            </a:extLst>
          </p:cNvPr>
          <p:cNvSpPr/>
          <p:nvPr/>
        </p:nvSpPr>
        <p:spPr>
          <a:xfrm>
            <a:off x="8462201" y="2269761"/>
            <a:ext cx="2815068" cy="742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DCABF19-20D5-48C0-A70F-09C71843E2F7}"/>
              </a:ext>
            </a:extLst>
          </p:cNvPr>
          <p:cNvSpPr/>
          <p:nvPr/>
        </p:nvSpPr>
        <p:spPr>
          <a:xfrm>
            <a:off x="1378226" y="3415386"/>
            <a:ext cx="2719142" cy="1119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0060452-0691-472D-A0DF-E31DB3AC2C47}"/>
              </a:ext>
            </a:extLst>
          </p:cNvPr>
          <p:cNvSpPr/>
          <p:nvPr/>
        </p:nvSpPr>
        <p:spPr>
          <a:xfrm>
            <a:off x="4818184" y="3415386"/>
            <a:ext cx="3097746" cy="1233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A36C2AE-A8EE-424F-B799-FD39BC75353A}"/>
              </a:ext>
            </a:extLst>
          </p:cNvPr>
          <p:cNvSpPr/>
          <p:nvPr/>
        </p:nvSpPr>
        <p:spPr>
          <a:xfrm>
            <a:off x="8462201" y="3416237"/>
            <a:ext cx="2705792" cy="970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8EDA043-CE61-449E-8BEE-33CD051A16F5}"/>
              </a:ext>
            </a:extLst>
          </p:cNvPr>
          <p:cNvSpPr/>
          <p:nvPr/>
        </p:nvSpPr>
        <p:spPr>
          <a:xfrm>
            <a:off x="4097368" y="6008781"/>
            <a:ext cx="4206239" cy="67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02AC1FD-8089-46CB-8A73-E91386130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0653" t="28396" r="28587" b="13798"/>
          <a:stretch/>
        </p:blipFill>
        <p:spPr>
          <a:xfrm>
            <a:off x="1024007" y="15149"/>
            <a:ext cx="10621477" cy="68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2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2</cp:revision>
  <dcterms:created xsi:type="dcterms:W3CDTF">2018-05-14T14:25:27Z</dcterms:created>
  <dcterms:modified xsi:type="dcterms:W3CDTF">2018-05-16T15:51:19Z</dcterms:modified>
</cp:coreProperties>
</file>