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6" r:id="rId4"/>
    <p:sldId id="258" r:id="rId5"/>
    <p:sldId id="267" r:id="rId6"/>
    <p:sldId id="265" r:id="rId7"/>
    <p:sldId id="268" r:id="rId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AEF54D-911B-4CCB-92DF-AC9FF633A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D89443-7CCE-4C9E-8280-B33E396E6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9DF9-3C74-4AA4-A0C9-6160E322DE18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7BAD50-F8DA-4475-86C1-FB88133E8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9F625-E4FB-4E6F-AE6B-46FFA0049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7B93-613B-496C-94B3-C7BDC0DEF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5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D425-F339-460D-AFB5-3C3C2D983D1F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9793-3CA4-4873-A92F-3861D4DA0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TRASFORMAZIONI</a:t>
            </a:r>
            <a:b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politiche e culturali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2B85D8-6C35-41C4-839B-948170164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278" t="28708" r="19230" b="9363"/>
          <a:stretch/>
        </p:blipFill>
        <p:spPr>
          <a:xfrm>
            <a:off x="760559" y="1094834"/>
            <a:ext cx="10670881" cy="4921652"/>
          </a:xfrm>
          <a:prstGeom prst="rect">
            <a:avLst/>
          </a:prstGeom>
        </p:spPr>
      </p:pic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F5F7081D-2BDE-42CC-9451-0210ADD2BA13}"/>
              </a:ext>
            </a:extLst>
          </p:cNvPr>
          <p:cNvSpPr/>
          <p:nvPr/>
        </p:nvSpPr>
        <p:spPr>
          <a:xfrm rot="5400000">
            <a:off x="11044117" y="5651571"/>
            <a:ext cx="674557" cy="4513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9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C3D51C-8E91-46DE-902E-6074E593A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802" t="28827" r="17325" b="9363"/>
          <a:stretch/>
        </p:blipFill>
        <p:spPr>
          <a:xfrm>
            <a:off x="803653" y="1366483"/>
            <a:ext cx="10584692" cy="4848050"/>
          </a:xfrm>
          <a:prstGeom prst="rect">
            <a:avLst/>
          </a:prstGeom>
        </p:spPr>
      </p:pic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8A2779E3-2FE6-4ED1-A33E-64C3FBDA7188}"/>
              </a:ext>
            </a:extLst>
          </p:cNvPr>
          <p:cNvSpPr/>
          <p:nvPr/>
        </p:nvSpPr>
        <p:spPr>
          <a:xfrm rot="5400000" flipV="1">
            <a:off x="616275" y="814193"/>
            <a:ext cx="674557" cy="4300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5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F765AB-9594-41AF-B3E2-3A88143A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960" t="28502" r="17038" b="22858"/>
          <a:stretch/>
        </p:blipFill>
        <p:spPr>
          <a:xfrm>
            <a:off x="970670" y="239151"/>
            <a:ext cx="9509761" cy="33340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896B834-2CEA-47FE-AE4D-568919894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999" t="51361" r="19000" b="12597"/>
          <a:stretch/>
        </p:blipFill>
        <p:spPr>
          <a:xfrm>
            <a:off x="970669" y="3573194"/>
            <a:ext cx="9509761" cy="247055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15FF5F6E-CD15-450C-9931-081DD79B19C7}"/>
              </a:ext>
            </a:extLst>
          </p:cNvPr>
          <p:cNvSpPr/>
          <p:nvPr/>
        </p:nvSpPr>
        <p:spPr>
          <a:xfrm>
            <a:off x="10897849" y="239151"/>
            <a:ext cx="749508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27BFCBA-5301-483A-AE6C-FC618B69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582" t="28206" r="19941" b="7576"/>
          <a:stretch/>
        </p:blipFill>
        <p:spPr>
          <a:xfrm>
            <a:off x="1555898" y="446568"/>
            <a:ext cx="9080204" cy="44018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CDD157-1F82-4499-AA2F-0E3FFEC8B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709" t="61401" r="20814" b="14711"/>
          <a:stretch/>
        </p:blipFill>
        <p:spPr>
          <a:xfrm>
            <a:off x="1555898" y="4848447"/>
            <a:ext cx="9080204" cy="163741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CDF18912-B31D-4F8C-B7D8-5F87ACB1FF3C}"/>
              </a:ext>
            </a:extLst>
          </p:cNvPr>
          <p:cNvSpPr/>
          <p:nvPr/>
        </p:nvSpPr>
        <p:spPr>
          <a:xfrm>
            <a:off x="10897849" y="239151"/>
            <a:ext cx="749508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971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DAFE675-A34F-4F7B-BE69-93C6B020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960" t="28502" r="17038" b="22858"/>
          <a:stretch/>
        </p:blipFill>
        <p:spPr>
          <a:xfrm>
            <a:off x="2088837" y="450860"/>
            <a:ext cx="9509761" cy="33340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A54B0EA-BEF8-47CE-A9D1-DED985AE4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999" t="51361" r="19000" b="12597"/>
          <a:stretch/>
        </p:blipFill>
        <p:spPr>
          <a:xfrm>
            <a:off x="2088836" y="3784903"/>
            <a:ext cx="9509761" cy="2470554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F0C011-CF3B-468D-9920-0488E87A160D}"/>
              </a:ext>
            </a:extLst>
          </p:cNvPr>
          <p:cNvSpPr txBox="1"/>
          <p:nvPr/>
        </p:nvSpPr>
        <p:spPr>
          <a:xfrm rot="16200000">
            <a:off x="-2527444" y="2767279"/>
            <a:ext cx="68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MAPPA CONCETTUALE ANIMATA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2CC96E-8ACF-4E43-A2AB-CF1B9B023FCE}"/>
              </a:ext>
            </a:extLst>
          </p:cNvPr>
          <p:cNvSpPr/>
          <p:nvPr/>
        </p:nvSpPr>
        <p:spPr>
          <a:xfrm>
            <a:off x="5851404" y="500518"/>
            <a:ext cx="1967379" cy="1076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C83D65C-25B2-4B8F-9A56-2C343F32F57C}"/>
              </a:ext>
            </a:extLst>
          </p:cNvPr>
          <p:cNvSpPr/>
          <p:nvPr/>
        </p:nvSpPr>
        <p:spPr>
          <a:xfrm>
            <a:off x="3293886" y="2863877"/>
            <a:ext cx="2180621" cy="896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3A1859D-2878-46AB-AFAA-1693B6B749C4}"/>
              </a:ext>
            </a:extLst>
          </p:cNvPr>
          <p:cNvSpPr/>
          <p:nvPr/>
        </p:nvSpPr>
        <p:spPr>
          <a:xfrm>
            <a:off x="2517912" y="4487726"/>
            <a:ext cx="1324183" cy="62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6F40ED4-B530-459F-BB19-FE9F474A2539}"/>
              </a:ext>
            </a:extLst>
          </p:cNvPr>
          <p:cNvSpPr/>
          <p:nvPr/>
        </p:nvSpPr>
        <p:spPr>
          <a:xfrm>
            <a:off x="10103163" y="5732868"/>
            <a:ext cx="1273813" cy="46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F1AF88D-2CED-4298-A67E-8B45BACED117}"/>
              </a:ext>
            </a:extLst>
          </p:cNvPr>
          <p:cNvSpPr/>
          <p:nvPr/>
        </p:nvSpPr>
        <p:spPr>
          <a:xfrm>
            <a:off x="7381665" y="5724213"/>
            <a:ext cx="1273813" cy="531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F5F3CB7-FF3D-4186-AD89-141482D4E3CE}"/>
              </a:ext>
            </a:extLst>
          </p:cNvPr>
          <p:cNvSpPr/>
          <p:nvPr/>
        </p:nvSpPr>
        <p:spPr>
          <a:xfrm>
            <a:off x="3987832" y="4487726"/>
            <a:ext cx="1324183" cy="62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49061FBC-0D00-4283-B38C-96C4B74815B7}"/>
              </a:ext>
            </a:extLst>
          </p:cNvPr>
          <p:cNvSpPr/>
          <p:nvPr/>
        </p:nvSpPr>
        <p:spPr>
          <a:xfrm>
            <a:off x="5382299" y="4487726"/>
            <a:ext cx="1324183" cy="62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7BBA051-F8D8-4233-AE09-5F560A30B819}"/>
              </a:ext>
            </a:extLst>
          </p:cNvPr>
          <p:cNvSpPr/>
          <p:nvPr/>
        </p:nvSpPr>
        <p:spPr>
          <a:xfrm>
            <a:off x="7394918" y="4492054"/>
            <a:ext cx="1273812" cy="6232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8154EF-99F9-42D9-9D71-8B5DBA395384}"/>
              </a:ext>
            </a:extLst>
          </p:cNvPr>
          <p:cNvSpPr/>
          <p:nvPr/>
        </p:nvSpPr>
        <p:spPr>
          <a:xfrm>
            <a:off x="7973269" y="2857966"/>
            <a:ext cx="2350174" cy="9355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7FCA44A-B7F2-48E5-830A-99D6D5AB8D88}"/>
              </a:ext>
            </a:extLst>
          </p:cNvPr>
          <p:cNvSpPr/>
          <p:nvPr/>
        </p:nvSpPr>
        <p:spPr>
          <a:xfrm>
            <a:off x="10103164" y="4492054"/>
            <a:ext cx="1273812" cy="6232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AB9089D-409E-4028-A448-CB29CD22453B}"/>
              </a:ext>
            </a:extLst>
          </p:cNvPr>
          <p:cNvSpPr/>
          <p:nvPr/>
        </p:nvSpPr>
        <p:spPr>
          <a:xfrm>
            <a:off x="10897849" y="239151"/>
            <a:ext cx="749508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6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F62B08C0-29EF-4126-A9FB-F2EDAE3E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582" t="28206" r="19941" b="7576"/>
          <a:stretch/>
        </p:blipFill>
        <p:spPr>
          <a:xfrm>
            <a:off x="1868557" y="500518"/>
            <a:ext cx="9080204" cy="440187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5AF9F43-7E00-4068-82CF-CC7F816C2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709" t="61401" r="20814" b="14711"/>
          <a:stretch/>
        </p:blipFill>
        <p:spPr>
          <a:xfrm>
            <a:off x="1868557" y="4902397"/>
            <a:ext cx="9080204" cy="1637414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F0C011-CF3B-468D-9920-0488E87A160D}"/>
              </a:ext>
            </a:extLst>
          </p:cNvPr>
          <p:cNvSpPr txBox="1"/>
          <p:nvPr/>
        </p:nvSpPr>
        <p:spPr>
          <a:xfrm rot="16200000">
            <a:off x="-2527444" y="2767279"/>
            <a:ext cx="68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MAPPA CONCETTUALE ANIMATA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2CC96E-8ACF-4E43-A2AB-CF1B9B023FCE}"/>
              </a:ext>
            </a:extLst>
          </p:cNvPr>
          <p:cNvSpPr/>
          <p:nvPr/>
        </p:nvSpPr>
        <p:spPr>
          <a:xfrm>
            <a:off x="5112310" y="500518"/>
            <a:ext cx="3018816" cy="1076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C83D65C-25B2-4B8F-9A56-2C343F32F57C}"/>
              </a:ext>
            </a:extLst>
          </p:cNvPr>
          <p:cNvSpPr/>
          <p:nvPr/>
        </p:nvSpPr>
        <p:spPr>
          <a:xfrm>
            <a:off x="3434563" y="2439586"/>
            <a:ext cx="2180621" cy="10764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3A1859D-2878-46AB-AFAA-1693B6B749C4}"/>
              </a:ext>
            </a:extLst>
          </p:cNvPr>
          <p:cNvSpPr/>
          <p:nvPr/>
        </p:nvSpPr>
        <p:spPr>
          <a:xfrm>
            <a:off x="3434563" y="3928014"/>
            <a:ext cx="2180621" cy="974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7BBA051-F8D8-4233-AE09-5F560A30B819}"/>
              </a:ext>
            </a:extLst>
          </p:cNvPr>
          <p:cNvSpPr/>
          <p:nvPr/>
        </p:nvSpPr>
        <p:spPr>
          <a:xfrm>
            <a:off x="7645066" y="3931924"/>
            <a:ext cx="2152816" cy="970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8154EF-99F9-42D9-9D71-8B5DBA395384}"/>
              </a:ext>
            </a:extLst>
          </p:cNvPr>
          <p:cNvSpPr/>
          <p:nvPr/>
        </p:nvSpPr>
        <p:spPr>
          <a:xfrm>
            <a:off x="7493643" y="2466653"/>
            <a:ext cx="2350174" cy="9355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7FCA44A-B7F2-48E5-830A-99D6D5AB8D88}"/>
              </a:ext>
            </a:extLst>
          </p:cNvPr>
          <p:cNvSpPr/>
          <p:nvPr/>
        </p:nvSpPr>
        <p:spPr>
          <a:xfrm>
            <a:off x="3125588" y="5561227"/>
            <a:ext cx="2970411" cy="974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AB9089D-409E-4028-A448-CB29CD22453B}"/>
              </a:ext>
            </a:extLst>
          </p:cNvPr>
          <p:cNvSpPr/>
          <p:nvPr/>
        </p:nvSpPr>
        <p:spPr>
          <a:xfrm>
            <a:off x="10897849" y="239151"/>
            <a:ext cx="749508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6" grpId="0" animBg="1"/>
      <p:bldP spid="37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</Words>
  <Application>Microsoft Office PowerPoint</Application>
  <PresentationFormat>Widescreen</PresentationFormat>
  <Paragraphs>9</Paragraphs>
  <Slides>7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Integrale</vt:lpstr>
      <vt:lpstr>7. TRASFORMAZIONI politiche e culturali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Civiltà minoica &amp; civiltà micenea</dc:title>
  <dc:creator>Jessica Cenciarelli</dc:creator>
  <cp:lastModifiedBy>Jessica Cenciarelli</cp:lastModifiedBy>
  <cp:revision>22</cp:revision>
  <cp:lastPrinted>2018-12-10T16:37:57Z</cp:lastPrinted>
  <dcterms:created xsi:type="dcterms:W3CDTF">2018-12-10T16:34:51Z</dcterms:created>
  <dcterms:modified xsi:type="dcterms:W3CDTF">2019-05-20T10:43:20Z</dcterms:modified>
</cp:coreProperties>
</file>