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6" r:id="rId4"/>
    <p:sldId id="258" r:id="rId5"/>
    <p:sldId id="267" r:id="rId6"/>
    <p:sldId id="265" r:id="rId7"/>
    <p:sldId id="268" r:id="rId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AEF54D-911B-4CCB-92DF-AC9FF633A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D89443-7CCE-4C9E-8280-B33E396E6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9DF9-3C74-4AA4-A0C9-6160E322DE18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7BAD50-F8DA-4475-86C1-FB88133E8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9F625-E4FB-4E6F-AE6B-46FFA0049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7B93-613B-496C-94B3-C7BDC0DEF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5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D425-F339-460D-AFB5-3C3C2D983D1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9793-3CA4-4873-A92F-3861D4DA0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Repubblica dominatrice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D8C2B2-013A-420B-8B47-65BEAC434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230" t="28913" r="6146" b="9363"/>
          <a:stretch/>
        </p:blipFill>
        <p:spPr>
          <a:xfrm>
            <a:off x="643468" y="644926"/>
            <a:ext cx="10867989" cy="5193166"/>
          </a:xfrm>
          <a:prstGeom prst="rect">
            <a:avLst/>
          </a:prstGeom>
        </p:spPr>
      </p:pic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A1608129-BBE2-4BAD-A9D8-986B5D2177AC}"/>
              </a:ext>
            </a:extLst>
          </p:cNvPr>
          <p:cNvSpPr/>
          <p:nvPr/>
        </p:nvSpPr>
        <p:spPr>
          <a:xfrm rot="5400000">
            <a:off x="11077264" y="5744114"/>
            <a:ext cx="548640" cy="3938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9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F1E914-EFA7-4D71-A323-A9333C7A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312" t="28601" r="4062" b="13316"/>
          <a:stretch/>
        </p:blipFill>
        <p:spPr>
          <a:xfrm>
            <a:off x="643467" y="1615440"/>
            <a:ext cx="10587794" cy="4572002"/>
          </a:xfrm>
          <a:prstGeom prst="rect">
            <a:avLst/>
          </a:prstGeom>
        </p:spPr>
      </p:pic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575E9024-C0FA-4E31-A007-D170FEE9E4C2}"/>
              </a:ext>
            </a:extLst>
          </p:cNvPr>
          <p:cNvSpPr/>
          <p:nvPr/>
        </p:nvSpPr>
        <p:spPr>
          <a:xfrm rot="5400000" flipV="1">
            <a:off x="566616" y="747409"/>
            <a:ext cx="548640" cy="394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5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AF430A-1F90-4094-9FDB-AC78C7D1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0625" t="28323" r="3750" b="8591"/>
          <a:stretch/>
        </p:blipFill>
        <p:spPr>
          <a:xfrm>
            <a:off x="1447800" y="266700"/>
            <a:ext cx="9220200" cy="43243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2FCAE2-F43D-41AA-AB4B-995321E3C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0624" t="71122" r="3750" b="6923"/>
          <a:stretch/>
        </p:blipFill>
        <p:spPr>
          <a:xfrm>
            <a:off x="1447800" y="4591050"/>
            <a:ext cx="92202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3B1FA1-C5BF-4371-8A1F-FFD3947CB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749" t="28323" r="5157" b="11926"/>
          <a:stretch/>
        </p:blipFill>
        <p:spPr>
          <a:xfrm>
            <a:off x="1457325" y="533400"/>
            <a:ext cx="9277350" cy="4095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23BD2E-E59C-46EA-B39D-5F3E2C697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750" t="61950" r="5156" b="9981"/>
          <a:stretch/>
        </p:blipFill>
        <p:spPr>
          <a:xfrm>
            <a:off x="1457325" y="4629150"/>
            <a:ext cx="9277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F0C011-CF3B-468D-9920-0488E87A160D}"/>
              </a:ext>
            </a:extLst>
          </p:cNvPr>
          <p:cNvSpPr txBox="1"/>
          <p:nvPr/>
        </p:nvSpPr>
        <p:spPr>
          <a:xfrm rot="16200000">
            <a:off x="-2527444" y="2767279"/>
            <a:ext cx="68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MAPPA CONCETTUALE ANIMATA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9406A17-FA7C-434C-BF75-7153028F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625" t="28323" r="3750" b="8591"/>
          <a:stretch/>
        </p:blipFill>
        <p:spPr>
          <a:xfrm>
            <a:off x="1843124" y="632460"/>
            <a:ext cx="9220200" cy="43243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3259A9D-AD06-40F9-B594-9B3322B0D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624" t="71122" r="3750" b="6923"/>
          <a:stretch/>
        </p:blipFill>
        <p:spPr>
          <a:xfrm>
            <a:off x="1843124" y="4956810"/>
            <a:ext cx="9220200" cy="1504950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DD9852B7-21AE-48E5-8C7A-50C362945537}"/>
              </a:ext>
            </a:extLst>
          </p:cNvPr>
          <p:cNvSpPr/>
          <p:nvPr/>
        </p:nvSpPr>
        <p:spPr>
          <a:xfrm>
            <a:off x="2405005" y="632460"/>
            <a:ext cx="3011057" cy="89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2CC96E-8ACF-4E43-A2AB-CF1B9B023FCE}"/>
              </a:ext>
            </a:extLst>
          </p:cNvPr>
          <p:cNvSpPr/>
          <p:nvPr/>
        </p:nvSpPr>
        <p:spPr>
          <a:xfrm>
            <a:off x="6775940" y="632460"/>
            <a:ext cx="3011057" cy="89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C83D65C-25B2-4B8F-9A56-2C343F32F57C}"/>
              </a:ext>
            </a:extLst>
          </p:cNvPr>
          <p:cNvSpPr/>
          <p:nvPr/>
        </p:nvSpPr>
        <p:spPr>
          <a:xfrm>
            <a:off x="4590471" y="2205696"/>
            <a:ext cx="3160827" cy="896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3A1859D-2878-46AB-AFAA-1693B6B749C4}"/>
              </a:ext>
            </a:extLst>
          </p:cNvPr>
          <p:cNvSpPr/>
          <p:nvPr/>
        </p:nvSpPr>
        <p:spPr>
          <a:xfrm>
            <a:off x="5003265" y="3689371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6F40ED4-B530-459F-BB19-FE9F474A2539}"/>
              </a:ext>
            </a:extLst>
          </p:cNvPr>
          <p:cNvSpPr/>
          <p:nvPr/>
        </p:nvSpPr>
        <p:spPr>
          <a:xfrm>
            <a:off x="8652131" y="3221575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7B0D856-6D2B-4088-9302-A2471758C30D}"/>
              </a:ext>
            </a:extLst>
          </p:cNvPr>
          <p:cNvSpPr/>
          <p:nvPr/>
        </p:nvSpPr>
        <p:spPr>
          <a:xfrm>
            <a:off x="8661253" y="4178208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D1D84E-0159-4E79-AF54-CBBAE7A28868}"/>
              </a:ext>
            </a:extLst>
          </p:cNvPr>
          <p:cNvSpPr/>
          <p:nvPr/>
        </p:nvSpPr>
        <p:spPr>
          <a:xfrm>
            <a:off x="8652130" y="5543758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75D2CA9-3F7E-40D2-B33B-7669A11DFA45}"/>
              </a:ext>
            </a:extLst>
          </p:cNvPr>
          <p:cNvSpPr/>
          <p:nvPr/>
        </p:nvSpPr>
        <p:spPr>
          <a:xfrm>
            <a:off x="4590470" y="5565033"/>
            <a:ext cx="3160827" cy="896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5" grpId="0" animBg="1"/>
      <p:bldP spid="16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631FBC7-F1B2-425D-9447-8115C497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8750" t="61950" r="5156" b="9981"/>
          <a:stretch/>
        </p:blipFill>
        <p:spPr>
          <a:xfrm>
            <a:off x="2137265" y="4555300"/>
            <a:ext cx="9277350" cy="19240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2CBCA84-1788-4485-B48D-470F595BCC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8749" t="28323" r="5157" b="11926"/>
          <a:stretch/>
        </p:blipFill>
        <p:spPr>
          <a:xfrm>
            <a:off x="2137265" y="459550"/>
            <a:ext cx="9277350" cy="409575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F0C011-CF3B-468D-9920-0488E87A160D}"/>
              </a:ext>
            </a:extLst>
          </p:cNvPr>
          <p:cNvSpPr txBox="1"/>
          <p:nvPr/>
        </p:nvSpPr>
        <p:spPr>
          <a:xfrm rot="16200000">
            <a:off x="-2527444" y="2767279"/>
            <a:ext cx="68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MAPPA CONCETTUALE ANIMATA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D9852B7-21AE-48E5-8C7A-50C362945537}"/>
              </a:ext>
            </a:extLst>
          </p:cNvPr>
          <p:cNvSpPr/>
          <p:nvPr/>
        </p:nvSpPr>
        <p:spPr>
          <a:xfrm>
            <a:off x="4023942" y="536575"/>
            <a:ext cx="3011057" cy="896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2CC96E-8ACF-4E43-A2AB-CF1B9B023FCE}"/>
              </a:ext>
            </a:extLst>
          </p:cNvPr>
          <p:cNvSpPr/>
          <p:nvPr/>
        </p:nvSpPr>
        <p:spPr>
          <a:xfrm>
            <a:off x="2518413" y="2231274"/>
            <a:ext cx="2278439" cy="89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C83D65C-25B2-4B8F-9A56-2C343F32F57C}"/>
              </a:ext>
            </a:extLst>
          </p:cNvPr>
          <p:cNvSpPr/>
          <p:nvPr/>
        </p:nvSpPr>
        <p:spPr>
          <a:xfrm>
            <a:off x="6235909" y="2234144"/>
            <a:ext cx="2269732" cy="89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3A1859D-2878-46AB-AFAA-1693B6B749C4}"/>
              </a:ext>
            </a:extLst>
          </p:cNvPr>
          <p:cNvSpPr/>
          <p:nvPr/>
        </p:nvSpPr>
        <p:spPr>
          <a:xfrm>
            <a:off x="2518413" y="3656778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6F40ED4-B530-459F-BB19-FE9F474A2539}"/>
              </a:ext>
            </a:extLst>
          </p:cNvPr>
          <p:cNvSpPr/>
          <p:nvPr/>
        </p:nvSpPr>
        <p:spPr>
          <a:xfrm>
            <a:off x="6169301" y="3692095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7B0D856-6D2B-4088-9302-A2471758C30D}"/>
              </a:ext>
            </a:extLst>
          </p:cNvPr>
          <p:cNvSpPr/>
          <p:nvPr/>
        </p:nvSpPr>
        <p:spPr>
          <a:xfrm>
            <a:off x="2405005" y="5357668"/>
            <a:ext cx="2391847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D1D84E-0159-4E79-AF54-CBBAE7A28868}"/>
              </a:ext>
            </a:extLst>
          </p:cNvPr>
          <p:cNvSpPr/>
          <p:nvPr/>
        </p:nvSpPr>
        <p:spPr>
          <a:xfrm>
            <a:off x="6235910" y="5317277"/>
            <a:ext cx="2269731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769D11C-57D3-4A46-824E-337D9DA8B1E2}"/>
              </a:ext>
            </a:extLst>
          </p:cNvPr>
          <p:cNvSpPr/>
          <p:nvPr/>
        </p:nvSpPr>
        <p:spPr>
          <a:xfrm>
            <a:off x="9786995" y="5357668"/>
            <a:ext cx="1402605" cy="935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4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5" grpId="0" animBg="1"/>
      <p:bldP spid="16" grpId="0" animBg="1"/>
      <p:bldP spid="26" grpId="0" animBg="1"/>
      <p:bldP spid="28" grpId="0" animBg="1"/>
      <p:bldP spid="29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</Words>
  <Application>Microsoft Office PowerPoint</Application>
  <PresentationFormat>Widescreen</PresentationFormat>
  <Paragraphs>5</Paragraphs>
  <Slides>7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Integrale</vt:lpstr>
      <vt:lpstr>5. Repubblica dominatrice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Civiltà minoica &amp; civiltà micenea</dc:title>
  <dc:creator>Jessica Cenciarelli</dc:creator>
  <cp:lastModifiedBy>Jessica Cenciarelli</cp:lastModifiedBy>
  <cp:revision>20</cp:revision>
  <cp:lastPrinted>2018-12-10T16:37:57Z</cp:lastPrinted>
  <dcterms:created xsi:type="dcterms:W3CDTF">2018-12-10T16:34:51Z</dcterms:created>
  <dcterms:modified xsi:type="dcterms:W3CDTF">2019-05-17T17:22:02Z</dcterms:modified>
</cp:coreProperties>
</file>