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88825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64" d="100"/>
          <a:sy n="64" d="100"/>
        </p:scale>
        <p:origin x="84" y="24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298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A7F2705-E656-4786-A776-A7DBCF120BFF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62593E-48E8-4A78-BBF9-B0B31497B875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3239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680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256" name="linea" descr="Elemento grafico line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igura a mano liber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8" name="Figura a mano liber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9" name="Figura a mano liber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0" name="Figura a mano liber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1" name="Figura a mano liber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2" name="Figura a mano liber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3" name="Figura a mano liber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4" name="Figura a mano liber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5" name="Figura a mano liber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6" name="Figura a mano liber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7" name="Figura a mano liber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8" name="Figura a mano liber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9" name="Figura a mano liber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0" name="Figura a mano liber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1" name="Figura a mano liber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2" name="Figura a mano liber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3" name="Figura a mano liber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4" name="Figura a mano liber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5" name="Figura a mano liber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6" name="Figura a mano liber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7" name="Figura a mano liber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8" name="Figura a mano liber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9" name="Figura a mano liber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0" name="Figura a mano liber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1" name="Figura a mano liber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2" name="Figura a mano liber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3" name="Figura a mano liber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4" name="Figura a mano liber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5" name="Figura a mano liber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6" name="Figura a mano liber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7" name="Figura a mano liber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8" name="Figura a mano liber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9" name="Figura a mano liber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0" name="Figura a mano liber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1" name="Figura a mano liber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2" name="Figura a mano liber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3" name="Figura a mano liber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4" name="Figura a mano liber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5" name="Figura a mano liber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6" name="Figura a mano liber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7" name="Figura a mano liber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8" name="Figura a mano liber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9" name="Figura a mano liber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0" name="Figura a mano liber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1" name="Figura a mano liber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2" name="Figura a mano liber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3" name="Figura a mano liber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4" name="Figura a mano liber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5" name="Figura a mano liber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6" name="Figura a mano liber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7" name="Figura a mano liber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8" name="Figura a mano liber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9" name="Figura a mano liber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0" name="Figura a mano liber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1" name="Figura a mano liber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2" name="Figura a mano liber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3" name="Figura a mano liber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4" name="Figura a mano liber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5" name="Figura a mano liber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6" name="Figura a mano liber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7" name="Figura a mano liber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8" name="Figura a mano liber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9" name="Figura a mano liber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0" name="Figura a mano liber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1" name="Figura a mano liber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2" name="Figura a mano liber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3" name="Figura a mano liber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4" name="Figura a mano liber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5" name="Figura a mano liber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6" name="Figura a mano liber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7" name="Figura a mano liber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8" name="Figura a mano liber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9" name="Figura a mano liber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0" name="Figura a mano liber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1" name="Figura a mano liber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2" name="Figura a mano liber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3" name="Figura a mano liber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4" name="Figura a mano liber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5" name="Figura a mano liber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6" name="Figura a mano liber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7" name="Figura a mano liber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8" name="Figura a mano liber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9" name="Figura a mano liber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0" name="Figura a mano liber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1" name="Figura a mano liber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2" name="Figura a mano liber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3" name="Figura a mano liber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4" name="Figura a mano liber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5" name="Figura a mano liber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6" name="Figura a mano liber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7" name="Figura a mano liber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8" name="Figura a mano liber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9" name="Figura a mano liber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0" name="Figura a mano liber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1" name="Figura a mano liber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2" name="Figura a mano liber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3" name="Figura a mano liber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4" name="Figura a mano liber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5" name="Figura a mano liber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6" name="Figura a mano liber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7" name="Figura a mano liber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8" name="Figura a mano liber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9" name="Figura a mano liber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0" name="Figura a mano liber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1" name="Figura a mano liber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2" name="Figura a mano liber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3" name="Figura a mano liber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4" name="Figura a mano liber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5" name="Figura a mano liber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6" name="Figura a mano liber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7" name="Figura a mano liber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8" name="Figura a mano liber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9" name="Figura a mano liber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0" name="Figura a mano liber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1" name="Figura a mano liber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2" name="Figura a mano liber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3" name="Figura a mano liber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4" name="Figura a mano liber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5" name="Figura a mano liber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6" name="Figura a mano liber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7" name="Figura a mano liber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8" name="Figura a mano liber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9" name="Figura a mano liber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it-IT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7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igura a mano libera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9" name="Figura a mano libera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0" name="Figura a mano libera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4812DCB-13CC-4BA8-AC92-DC8283ABE320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7" name="linea" descr="Elemento grafico linea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9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0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3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4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5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6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7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8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4C6AC3-A024-4ECA-B42E-7BC52F31A7CF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167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3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4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5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6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7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8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9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0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41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42EEAC-C6C8-403B-9501-61F2E6F99A74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255" name="linea" descr="Elemento grafico linea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igura a mano libera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7" name="Figura a mano libera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8" name="Figura a mano libera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59" name="Figura a mano libera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0" name="Figura a mano libera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1" name="Figura a mano libera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2" name="Figura a mano libera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3" name="Figura a mano libera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4" name="Figura a mano libera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5" name="Figura a mano libera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6" name="Figura a mano libera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7" name="Figura a mano libera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8" name="Figura a mano libera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69" name="Figura a mano libera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0" name="Figura a mano libera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1" name="Figura a mano libera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2" name="Figura a mano libera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3" name="Figura a mano libera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4" name="Figura a mano libera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5" name="Figura a mano libera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6" name="Figura a mano libera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7" name="Figura a mano libera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8" name="Figura a mano libera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79" name="Figura a mano libera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0" name="Figura a mano libera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1" name="Figura a mano libera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2" name="Figura a mano libera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3" name="Figura a mano libera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4" name="Figura a mano libera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5" name="Figura a mano libera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6" name="Figura a mano libera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7" name="Figura a mano libera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8" name="Figura a mano libera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89" name="Figura a mano libera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0" name="Figura a mano libera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1" name="Figura a mano libera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2" name="Figura a mano libera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3" name="Figura a mano libera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4" name="Figura a mano libera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5" name="Figura a mano libera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6" name="Figura a mano libera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7" name="Figura a mano libera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8" name="Figura a mano libera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299" name="Figura a mano libera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0" name="Figura a mano libera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1" name="Figura a mano libera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2" name="Figura a mano libera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3" name="Figura a mano libera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4" name="Figura a mano libera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5" name="Figura a mano libera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6" name="Figura a mano libera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7" name="Figura a mano libera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8" name="Figura a mano libera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09" name="Figura a mano libera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0" name="Figura a mano libera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1" name="Figura a mano libera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2" name="Figura a mano libera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3" name="Figura a mano libera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4" name="Figura a mano libera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5" name="Figura a mano libera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6" name="Figura a mano libera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7" name="Figura a mano libera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8" name="Figura a mano libera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19" name="Figura a mano libera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0" name="Figura a mano libera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1" name="Figura a mano libera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2" name="Figura a mano libera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3" name="Figura a mano libera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4" name="Figura a mano libera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5" name="Figura a mano libera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6" name="Figura a mano libera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7" name="Figura a mano libera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8" name="Figura a mano libera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29" name="Figura a mano libera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0" name="Figura a mano libera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1" name="Figura a mano libera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2" name="Figura a mano libera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3" name="Figura a mano libera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4" name="Figura a mano libera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5" name="Figura a mano libera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6" name="Figura a mano libera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7" name="Figura a mano libera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8" name="Figura a mano libera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39" name="Figura a mano libera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0" name="Figura a mano libera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1" name="Figura a mano libera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2" name="Figura a mano libera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3" name="Figura a mano libera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4" name="Figura a mano libera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5" name="Figura a mano libera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6" name="Figura a mano libera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7" name="Figura a mano libera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8" name="Figura a mano libera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49" name="Figura a mano libera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0" name="Figura a mano libera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1" name="Figura a mano libera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2" name="Figura a mano libera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3" name="Figura a mano libera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4" name="Figura a mano libera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5" name="Figura a mano libera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6" name="Figura a mano libera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7" name="Figura a mano libera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8" name="Figura a mano libera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59" name="Figura a mano libera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0" name="Figura a mano libera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1" name="Figura a mano libera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2" name="Figura a mano libera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3" name="Figura a mano libera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4" name="Figura a mano libera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5" name="Figura a mano libera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6" name="Figura a mano libera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7" name="Figura a mano libera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8" name="Figura a mano libera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69" name="Figura a mano libera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0" name="Figura a mano libera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1" name="Figura a mano libera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2" name="Figura a mano libera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3" name="Figura a mano libera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4" name="Figura a mano libera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5" name="Figura a mano libera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6" name="Figura a mano libera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7" name="Figura a mano libera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  <p:sp>
          <p:nvSpPr>
            <p:cNvPr id="378" name="Figura a mano libera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/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5B7593-7344-4804-B1F7-4D6E3D57FD22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158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0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1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D15938-F2B5-4C3A-8F80-A5F06BB3C4D6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160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igura a mano libera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1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2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3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4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4188F6-4358-4B59-8D53-DB71264C9325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5" name="Segnaposto contenuto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grpSp>
        <p:nvGrpSpPr>
          <p:cNvPr id="156" name="linea" descr="Elemento grafico linea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igura a mano libera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8" name="Figura a mano libera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59" name="Figura a mano libera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0" name="Figura a mano libera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1" name="Figura a mano libera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2" name="Figura a mano libera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3" name="Figura a mano libera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4" name="Figura a mano libera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5" name="Figura a mano libera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6" name="Figura a mano libera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7" name="Figura a mano libera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8" name="Figura a mano libera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69" name="Figura a mano libera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0" name="Figura a mano libera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1" name="Figura a mano libera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2" name="Figura a mano libera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3" name="Figura a mano libera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4" name="Figura a mano libera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5" name="Figura a mano libera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6" name="Figura a mano libera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7" name="Figura a mano libera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8" name="Figura a mano libera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79" name="Figura a mano libera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0" name="Figura a mano libera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1" name="Figura a mano libera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2" name="Figura a mano libera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3" name="Figura a mano libera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4" name="Figura a mano libera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5" name="Figura a mano libera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6" name="Figura a mano libera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7" name="Figura a mano libera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8" name="Figura a mano libera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89" name="Figura a mano libera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0" name="Figura a mano libera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1" name="Figura a mano libera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2" name="Figura a mano libera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3" name="Figura a mano libera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4" name="Figura a mano libera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5" name="Figura a mano libera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6" name="Figura a mano libera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7" name="Figura a mano libera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8" name="Figura a mano libera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199" name="Figura a mano libera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0" name="Figura a mano libera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1" name="Figura a mano libera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2" name="Figura a mano libera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3" name="Figura a mano libera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4" name="Figura a mano libera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5" name="Figura a mano libera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6" name="Figura a mano libera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7" name="Figura a mano libera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8" name="Figura a mano libera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09" name="Figura a mano libera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0" name="Figura a mano libera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1" name="Figura a mano libera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2" name="Figura a mano libera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3" name="Figura a mano libera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4" name="Figura a mano libera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5" name="Figura a mano libera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6" name="Figura a mano libera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7" name="Figura a mano libera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8" name="Figura a mano libera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19" name="Figura a mano libera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0" name="Figura a mano libera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1" name="Figura a mano libera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2" name="Figura a mano libera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3" name="Figura a mano libera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4" name="Figura a mano libera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5" name="Figura a mano libera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6" name="Figura a mano libera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7" name="Figura a mano libera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8" name="Figura a mano libera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29" name="Figura a mano libera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  <p:sp>
          <p:nvSpPr>
            <p:cNvPr id="230" name="Figura a mano libera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it-IT" dirty="0">
                <a:ln>
                  <a:noFill/>
                </a:ln>
              </a:endParaRPr>
            </a:p>
          </p:txBody>
        </p:sp>
      </p:grp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E4BA44-79B0-459D-A931-40A416E3AABF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06B0899-3B81-4955-8184-211BEE128D75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  <a:endParaRPr lang="it-IT" dirty="0"/>
          </a:p>
        </p:txBody>
      </p:sp>
      <p:grpSp>
        <p:nvGrpSpPr>
          <p:cNvPr id="615" name="cornice" descr="Elemento grafico casell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po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po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igura a mano libera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igura a mano libera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igura a mano libera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po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igura a mano libera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igura a mano libera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igura a mano libera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po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po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igura a mano libera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igura a mano libera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igura a mano libera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po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igura a mano libera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igura a mano libera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igura a mano libera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008412-227E-4B4A-B883-726E67A2A05D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3" name="Segnaposto immagine 2" descr="Segnaposto vuoto per aggiungere un'immagine. Fare clic sul segnaposto e selezionare l'immagine che si vuole aggiungere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/>
              <a:t>Fare clic sull'icona per inserire un'immagine</a:t>
            </a:r>
            <a:endParaRPr lang="it-IT" dirty="0"/>
          </a:p>
        </p:txBody>
      </p:sp>
      <p:grpSp>
        <p:nvGrpSpPr>
          <p:cNvPr id="614" name="cornice" descr="Elemento grafico casell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po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po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igura a mano libera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igura a mano libera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igura a mano libera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po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igura a mano libera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igura a mano libera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igura a mano libera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po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po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igura a mano libera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igura a mano libera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igura a mano libera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igura a mano libera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igura a mano libera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igura a mano libera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igura a mano libera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igura a mano libera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igura a mano libera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igura a mano libera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igura a mano libera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igura a mano libera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igura a mano libera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igura a mano libera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igura a mano libera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igura a mano libera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igura a mano libera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igura a mano libera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igura a mano libera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igura a mano libera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igura a mano libera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igura a mano libera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igura a mano libera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igura a mano libera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igura a mano libera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igura a mano libera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igura a mano libera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igura a mano libera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igura a mano libera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igura a mano libera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igura a mano libera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igura a mano libera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igura a mano libera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igura a mano libera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igura a mano libera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igura a mano libera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igura a mano libera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igura a mano libera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igura a mano libera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igura a mano libera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igura a mano libera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igura a mano libera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igura a mano libera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igura a mano libera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igura a mano libera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igura a mano libera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igura a mano libera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igura a mano libera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igura a mano libera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igura a mano libera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igura a mano libera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igura a mano libera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igura a mano libera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igura a mano libera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igura a mano libera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igura a mano libera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igura a mano libera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igura a mano libera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igura a mano libera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igura a mano libera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igura a mano libera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igura a mano libera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igura a mano libera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igura a mano libera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igura a mano libera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igura a mano libera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igura a mano libera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igura a mano libera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igura a mano libera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igura a mano libera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igura a mano libera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igura a mano libera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igura a mano libera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igura a mano libera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po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igura a mano libera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igura a mano libera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igura a mano libera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igura a mano libera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igura a mano libera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igura a mano libera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igura a mano libera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igura a mano libera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igura a mano libera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igura a mano libera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igura a mano libera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igura a mano libera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igura a mano libera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igura a mano libera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igura a mano libera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igura a mano libera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igura a mano libera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igura a mano libera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igura a mano libera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igura a mano libera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igura a mano libera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igura a mano libera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igura a mano libera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igura a mano libera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igura a mano libera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igura a mano libera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igura a mano libera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igura a mano libera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igura a mano libera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igura a mano libera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igura a mano libera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igura a mano libera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igura a mano libera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igura a mano libera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igura a mano libera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igura a mano libera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igura a mano libera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igura a mano libera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igura a mano libera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igura a mano libera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igura a mano libera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igura a mano libera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igura a mano libera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igura a mano libera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igura a mano libera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igura a mano libera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igura a mano libera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igura a mano libera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igura a mano libera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igura a mano libera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igura a mano libera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igura a mano libera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igura a mano libera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igura a mano libera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igura a mano libera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igura a mano libera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igura a mano libera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igura a mano libera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igura a mano libera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igura a mano libera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igura a mano libera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igura a mano libera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igura a mano libera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igura a mano libera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igura a mano libera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igura a mano libera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igura a mano libera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igura a mano libera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igura a mano libera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igura a mano libera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igura a mano libera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igura a mano libera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igura a mano libera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igura a mano libera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it-IT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742B24-F30D-4E7C-93B5-C744ACB2FB1B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dirty="0"/>
              <a:t>Fare clic per modificare gli stili del testo dello schema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3AD8FC-EAA1-4B24-804B-21C98F7AE93D}" type="datetime1">
              <a:rPr lang="it-IT" smtClean="0"/>
              <a:t>20/05/2019</a:t>
            </a:fld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dirty="0"/>
              <a:t>LE MAGISTRATURE ROMANE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it-IT" dirty="0"/>
              <a:t>Il sistema politico romano in sintesi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it-IT" sz="4800" dirty="0"/>
              <a:t>LE ASSEMBLEE REPUBBLICANE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it-IT" dirty="0"/>
              <a:t>Il sistema politico romano in sintesi</a:t>
            </a:r>
          </a:p>
        </p:txBody>
      </p:sp>
    </p:spTree>
    <p:extLst>
      <p:ext uri="{BB962C8B-B14F-4D97-AF65-F5344CB8AC3E}">
        <p14:creationId xmlns:p14="http://schemas.microsoft.com/office/powerpoint/2010/main" val="937181984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persona, edificio&#10;&#10;Descrizione generata automaticamente">
            <a:extLst>
              <a:ext uri="{FF2B5EF4-FFF2-40B4-BE49-F238E27FC236}">
                <a16:creationId xmlns:a16="http://schemas.microsoft.com/office/drawing/2014/main" id="{A77DAE49-1E09-4D86-B85C-E0683054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8" y="2506006"/>
            <a:ext cx="6425496" cy="357418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COMIZI CURIATI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39531B-4FA7-44B1-A4F0-CB6FF2875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27972" r="9236" b="64673"/>
          <a:stretch/>
        </p:blipFill>
        <p:spPr>
          <a:xfrm>
            <a:off x="1413892" y="2060848"/>
            <a:ext cx="10153128" cy="5040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EC224-6F57-4A04-B93E-7AD5F093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36306" r="9236" b="54237"/>
          <a:stretch/>
        </p:blipFill>
        <p:spPr>
          <a:xfrm>
            <a:off x="1413892" y="3429676"/>
            <a:ext cx="10153128" cy="64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persona, edificio&#10;&#10;Descrizione generata automaticamente">
            <a:extLst>
              <a:ext uri="{FF2B5EF4-FFF2-40B4-BE49-F238E27FC236}">
                <a16:creationId xmlns:a16="http://schemas.microsoft.com/office/drawing/2014/main" id="{A77DAE49-1E09-4D86-B85C-E0683054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8" y="2506006"/>
            <a:ext cx="6425496" cy="357418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COMIZI CENTURIATI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39531B-4FA7-44B1-A4F0-CB6FF2875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27972" r="9236" b="64673"/>
          <a:stretch/>
        </p:blipFill>
        <p:spPr>
          <a:xfrm>
            <a:off x="1413892" y="2060848"/>
            <a:ext cx="10153128" cy="5040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EC224-6F57-4A04-B93E-7AD5F093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45752" r="9236" b="40588"/>
          <a:stretch/>
        </p:blipFill>
        <p:spPr>
          <a:xfrm>
            <a:off x="1413892" y="3429000"/>
            <a:ext cx="1015312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2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persona, edificio&#10;&#10;Descrizione generata automaticamente">
            <a:extLst>
              <a:ext uri="{FF2B5EF4-FFF2-40B4-BE49-F238E27FC236}">
                <a16:creationId xmlns:a16="http://schemas.microsoft.com/office/drawing/2014/main" id="{A77DAE49-1E09-4D86-B85C-E0683054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8" y="2506006"/>
            <a:ext cx="6425496" cy="357418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COMIZI TRIBUTI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39531B-4FA7-44B1-A4F0-CB6FF2875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27972" r="9236" b="64673"/>
          <a:stretch/>
        </p:blipFill>
        <p:spPr>
          <a:xfrm>
            <a:off x="1413892" y="2060848"/>
            <a:ext cx="10153128" cy="5040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EC224-6F57-4A04-B93E-7AD5F093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58361" r="9236" b="31131"/>
          <a:stretch/>
        </p:blipFill>
        <p:spPr>
          <a:xfrm>
            <a:off x="1413892" y="3429000"/>
            <a:ext cx="10153128" cy="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6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persona, edificio&#10;&#10;Descrizione generata automaticamente">
            <a:extLst>
              <a:ext uri="{FF2B5EF4-FFF2-40B4-BE49-F238E27FC236}">
                <a16:creationId xmlns:a16="http://schemas.microsoft.com/office/drawing/2014/main" id="{A77DAE49-1E09-4D86-B85C-E06830545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08" y="2506006"/>
            <a:ext cx="6425496" cy="3574182"/>
          </a:xfrm>
          <a:prstGeom prst="rect">
            <a:avLst/>
          </a:prstGeom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CONCILIO DELLA PLEBE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39531B-4FA7-44B1-A4F0-CB6FF28755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27972" r="9236" b="64673"/>
          <a:stretch/>
        </p:blipFill>
        <p:spPr>
          <a:xfrm>
            <a:off x="1413892" y="2060848"/>
            <a:ext cx="10153128" cy="50405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07EC224-6F57-4A04-B93E-7AD5F093F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5" t="68869" r="9236" b="23776"/>
          <a:stretch/>
        </p:blipFill>
        <p:spPr>
          <a:xfrm>
            <a:off x="1410780" y="3464594"/>
            <a:ext cx="10153128" cy="5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tro curvo e inclinato in basso 2">
            <a:extLst>
              <a:ext uri="{FF2B5EF4-FFF2-40B4-BE49-F238E27FC236}">
                <a16:creationId xmlns:a16="http://schemas.microsoft.com/office/drawing/2014/main" id="{868B8564-5118-43D0-A38C-108ED715A0DF}"/>
              </a:ext>
            </a:extLst>
          </p:cNvPr>
          <p:cNvSpPr/>
          <p:nvPr/>
        </p:nvSpPr>
        <p:spPr>
          <a:xfrm>
            <a:off x="3862164" y="2708920"/>
            <a:ext cx="4464496" cy="1152128"/>
          </a:xfrm>
          <a:prstGeom prst="ellipseRibbon">
            <a:avLst/>
          </a:prstGeom>
          <a:ln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/>
              <a:t>FINE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B0195D-367C-4F63-8E6D-DE697BA6ACE6}"/>
              </a:ext>
            </a:extLst>
          </p:cNvPr>
          <p:cNvSpPr txBox="1"/>
          <p:nvPr/>
        </p:nvSpPr>
        <p:spPr>
          <a:xfrm>
            <a:off x="405780" y="6093296"/>
            <a:ext cx="1029714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it-IT" sz="1200" dirty="0"/>
              <a:t>Amerini, Zanette, </a:t>
            </a:r>
            <a:r>
              <a:rPr lang="it-IT" sz="1200" dirty="0" err="1"/>
              <a:t>Tincati</a:t>
            </a:r>
            <a:r>
              <a:rPr lang="it-IT" sz="1200" dirty="0"/>
              <a:t>, </a:t>
            </a:r>
            <a:r>
              <a:rPr lang="it-IT" sz="1200" b="1" i="1" dirty="0"/>
              <a:t>Metropolis</a:t>
            </a:r>
            <a:r>
              <a:rPr lang="it-IT" sz="1200" dirty="0"/>
              <a:t>, vol.1 Pearson, 2017, p.392</a:t>
            </a:r>
          </a:p>
        </p:txBody>
      </p:sp>
    </p:spTree>
    <p:extLst>
      <p:ext uri="{BB962C8B-B14F-4D97-AF65-F5344CB8AC3E}">
        <p14:creationId xmlns:p14="http://schemas.microsoft.com/office/powerpoint/2010/main" val="6581159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avolo, interni, parete&#10;&#10;Descrizione generata automaticamente">
            <a:extLst>
              <a:ext uri="{FF2B5EF4-FFF2-40B4-BE49-F238E27FC236}">
                <a16:creationId xmlns:a16="http://schemas.microsoft.com/office/drawing/2014/main" id="{6A1BB3B9-1E50-4CEB-83B0-A0F9D020F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2806065"/>
            <a:ext cx="3672408" cy="3755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SENATO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D60F6B-8635-42AB-A642-CC2449444C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39491" r="9828" b="47899"/>
          <a:stretch/>
        </p:blipFill>
        <p:spPr>
          <a:xfrm>
            <a:off x="1413049" y="3429000"/>
            <a:ext cx="1008112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3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CONSOLATO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D60F6B-8635-42AB-A642-CC244944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52489" r="9828" b="31749"/>
          <a:stretch/>
        </p:blipFill>
        <p:spPr>
          <a:xfrm>
            <a:off x="1412506" y="3429000"/>
            <a:ext cx="10081120" cy="1080120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1E48AD-C425-4BB3-9487-7F5BCBEC30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5" t="10101" r="14216" b="11150"/>
          <a:stretch/>
        </p:blipFill>
        <p:spPr>
          <a:xfrm>
            <a:off x="1412506" y="4628486"/>
            <a:ext cx="2664296" cy="19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91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D60F6B-8635-42AB-A642-CC244944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68311" r="9828" b="21181"/>
          <a:stretch/>
        </p:blipFill>
        <p:spPr>
          <a:xfrm>
            <a:off x="1413892" y="3429000"/>
            <a:ext cx="10081120" cy="720081"/>
          </a:xfrm>
          <a:prstGeom prst="rect">
            <a:avLst/>
          </a:prstGeom>
        </p:spPr>
      </p:pic>
      <p:pic>
        <p:nvPicPr>
          <p:cNvPr id="3" name="Immagine 2" descr="Immagine che contiene persona, paramento, abbigliamento, edificio&#10;&#10;Descrizione generata automaticamente">
            <a:extLst>
              <a:ext uri="{FF2B5EF4-FFF2-40B4-BE49-F238E27FC236}">
                <a16:creationId xmlns:a16="http://schemas.microsoft.com/office/drawing/2014/main" id="{31EC87E6-3E62-401E-A9C6-0C8F8906A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12" y="4293096"/>
            <a:ext cx="3810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59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DITTATURA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3" name="Immagine 2" descr="Immagine che contiene edificio, torta, matrimonio, scultura&#10;&#10;Descrizione generata automaticamente">
            <a:extLst>
              <a:ext uri="{FF2B5EF4-FFF2-40B4-BE49-F238E27FC236}">
                <a16:creationId xmlns:a16="http://schemas.microsoft.com/office/drawing/2014/main" id="{8BAF5CC0-B8E5-4B46-AF8B-5E7C2CF009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43"/>
            <a:ext cx="2540579" cy="510656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D60F6B-8635-42AB-A642-CC2449444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78818" r="9828" b="11725"/>
          <a:stretch/>
        </p:blipFill>
        <p:spPr>
          <a:xfrm>
            <a:off x="1413892" y="3436708"/>
            <a:ext cx="1008112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9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CENSURA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A108A14-D2F0-49F5-B1CA-45687AFA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30493" r="9828" b="57357"/>
          <a:stretch/>
        </p:blipFill>
        <p:spPr>
          <a:xfrm>
            <a:off x="1413892" y="3402360"/>
            <a:ext cx="10081120" cy="832656"/>
          </a:xfrm>
          <a:prstGeom prst="rect">
            <a:avLst/>
          </a:prstGeom>
        </p:spPr>
      </p:pic>
      <p:pic>
        <p:nvPicPr>
          <p:cNvPr id="7" name="Immagine 6" descr="Immagine che contiene persona, fotografia, gruppo, posando&#10;&#10;Descrizione generata automaticamente">
            <a:extLst>
              <a:ext uri="{FF2B5EF4-FFF2-40B4-BE49-F238E27FC236}">
                <a16:creationId xmlns:a16="http://schemas.microsoft.com/office/drawing/2014/main" id="{D3666E36-5BA7-4817-B761-B1FF2D697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5" t="41600" r="4565" b="10101"/>
          <a:stretch/>
        </p:blipFill>
        <p:spPr>
          <a:xfrm>
            <a:off x="4654252" y="4496094"/>
            <a:ext cx="2880319" cy="2103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897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EDILITÀ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A108A14-D2F0-49F5-B1CA-45687AFA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43168" r="9828" b="44223"/>
          <a:stretch/>
        </p:blipFill>
        <p:spPr>
          <a:xfrm>
            <a:off x="1413892" y="3456654"/>
            <a:ext cx="10081120" cy="864096"/>
          </a:xfrm>
          <a:prstGeom prst="rect">
            <a:avLst/>
          </a:prstGeom>
        </p:spPr>
      </p:pic>
      <p:pic>
        <p:nvPicPr>
          <p:cNvPr id="6" name="Immagine 5" descr="Immagine che contiene albero, esterni, erba, terra&#10;&#10;Descrizione generata automaticamente">
            <a:extLst>
              <a:ext uri="{FF2B5EF4-FFF2-40B4-BE49-F238E27FC236}">
                <a16:creationId xmlns:a16="http://schemas.microsoft.com/office/drawing/2014/main" id="{59D2A484-54E4-428F-9AE3-1D7F4892E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604" y="4437112"/>
            <a:ext cx="3816424" cy="227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9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QUESTURA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A108A14-D2F0-49F5-B1CA-45687AFA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56423" r="9828" b="30968"/>
          <a:stretch/>
        </p:blipFill>
        <p:spPr>
          <a:xfrm>
            <a:off x="1419945" y="3443267"/>
            <a:ext cx="10081120" cy="86409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C5E6296-8E21-4D01-83D3-C268EA88B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4581128"/>
            <a:ext cx="3528392" cy="1823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839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EB65156A-E7F3-4792-A2DE-3BF91203F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TRIBUNATO DELLA PLEBE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36896A3-7E91-496F-831D-E587E1D689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28984" r="9828" b="60508"/>
          <a:stretch/>
        </p:blipFill>
        <p:spPr>
          <a:xfrm>
            <a:off x="1413892" y="1988840"/>
            <a:ext cx="10081120" cy="72008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A108A14-D2F0-49F5-B1CA-45687AFAAD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0000"/>
                    </a14:imgEffect>
                  </a14:imgLayer>
                </a14:imgProps>
              </a:ext>
            </a:extLst>
          </a:blip>
          <a:srcRect l="7464" t="68825" r="9828" b="15414"/>
          <a:stretch/>
        </p:blipFill>
        <p:spPr>
          <a:xfrm>
            <a:off x="1413892" y="3429000"/>
            <a:ext cx="10081120" cy="1080119"/>
          </a:xfrm>
          <a:prstGeom prst="rect">
            <a:avLst/>
          </a:prstGeom>
        </p:spPr>
      </p:pic>
      <p:pic>
        <p:nvPicPr>
          <p:cNvPr id="6" name="Immagine 5" descr="Immagine che contiene uomo, panca, persona, fotografia&#10;&#10;Descrizione generata automaticamente">
            <a:extLst>
              <a:ext uri="{FF2B5EF4-FFF2-40B4-BE49-F238E27FC236}">
                <a16:creationId xmlns:a16="http://schemas.microsoft.com/office/drawing/2014/main" id="{2925B726-4258-4586-A89F-B8D61399F9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729" y="4638867"/>
            <a:ext cx="2205366" cy="1979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8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avagna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77_TF02804846_TF02804846.potx" id="{3D20F840-C1CB-49AA-9B99-D1664C5D7955}" vid="{BDD8EBD5-EB77-4377-AE48-333448456E57}"/>
    </a:ext>
  </a:extLst>
</a:theme>
</file>

<file path=ppt/theme/theme2.xml><?xml version="1.0" encoding="utf-8"?>
<a:theme xmlns:a="http://schemas.openxmlformats.org/drawingml/2006/main" name="Tema di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didattica su lavagna (widescreen)</Template>
  <TotalTime>23</TotalTime>
  <Words>58</Words>
  <Application>Microsoft Office PowerPoint</Application>
  <PresentationFormat>Personalizzato</PresentationFormat>
  <Paragraphs>20</Paragraphs>
  <Slides>15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Consolas</vt:lpstr>
      <vt:lpstr>Corbel</vt:lpstr>
      <vt:lpstr>Lavagna 16x9</vt:lpstr>
      <vt:lpstr>LE MAGISTRATURE ROMANE</vt:lpstr>
      <vt:lpstr>SENATO</vt:lpstr>
      <vt:lpstr>CONSOLATO</vt:lpstr>
      <vt:lpstr>PRETURA</vt:lpstr>
      <vt:lpstr>DITTATURA</vt:lpstr>
      <vt:lpstr>CENSURA</vt:lpstr>
      <vt:lpstr>EDILITÀ</vt:lpstr>
      <vt:lpstr>QUESTURA</vt:lpstr>
      <vt:lpstr>TRIBUNATO DELLA PLEBE</vt:lpstr>
      <vt:lpstr>LE ASSEMBLEE REPUBBLICANE</vt:lpstr>
      <vt:lpstr>COMIZI CURIATI</vt:lpstr>
      <vt:lpstr>COMIZI CENTURIATI</vt:lpstr>
      <vt:lpstr>COMIZI TRIBUTI</vt:lpstr>
      <vt:lpstr>CONCILIO DELLA PLEBE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MAGISTRATURE ROMANE</dc:title>
  <dc:creator>Jessica Cenciarelli</dc:creator>
  <cp:lastModifiedBy>Jessica Cenciarelli</cp:lastModifiedBy>
  <cp:revision>2</cp:revision>
  <dcterms:created xsi:type="dcterms:W3CDTF">2019-05-20T09:34:00Z</dcterms:created>
  <dcterms:modified xsi:type="dcterms:W3CDTF">2019-05-20T09:57:31Z</dcterms:modified>
</cp:coreProperties>
</file>