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6"/>
  </p:notesMasterIdLst>
  <p:handoutMasterIdLst>
    <p:handoutMasterId r:id="rId7"/>
  </p:handoutMasterIdLst>
  <p:sldIdLst>
    <p:sldId id="256" r:id="rId2"/>
    <p:sldId id="261" r:id="rId3"/>
    <p:sldId id="258" r:id="rId4"/>
    <p:sldId id="265" r:id="rId5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CAEF54D-911B-4CCB-92DF-AC9FF633AB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5D89443-7CCE-4C9E-8280-B33E396E6D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59DF9-3C74-4AA4-A0C9-6160E322DE18}" type="datetimeFigureOut">
              <a:rPr lang="it-IT" smtClean="0"/>
              <a:t>17/02/2019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47BAD50-F8DA-4475-86C1-FB88133E8C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DA9F625-E4FB-4E6F-AE6B-46FFA00490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B7B93-613B-496C-94B3-C7BDC0DEF0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23592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5D425-F339-460D-AFB5-3C3C2D983D1F}" type="datetimeFigureOut">
              <a:rPr lang="it-IT" smtClean="0"/>
              <a:t>17/02/2019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89793-3CA4-4873-A92F-3861D4DA0A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83110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770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831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12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64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58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0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01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903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23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024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2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73420DFF-A7DB-4247-8079-AE8D1E03BB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chemeClr val="accent2"/>
                </a:solidFill>
              </a:rPr>
              <a:t>7. TIRANNI E LEGISLATORI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983E337-46B4-4E1E-87EB-F67C0993F0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b="1" dirty="0"/>
              <a:t>S</a:t>
            </a:r>
            <a:r>
              <a:rPr lang="it-IT" dirty="0"/>
              <a:t>intesi </a:t>
            </a:r>
            <a:r>
              <a:rPr lang="it-IT" b="1" dirty="0"/>
              <a:t>&amp;</a:t>
            </a:r>
            <a:r>
              <a:rPr lang="it-IT" dirty="0"/>
              <a:t> </a:t>
            </a:r>
            <a:r>
              <a:rPr lang="it-IT" b="1" dirty="0"/>
              <a:t>M</a:t>
            </a:r>
            <a:r>
              <a:rPr lang="it-IT" dirty="0"/>
              <a:t>appa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6B12376-D29A-405C-B7C1-B0810EDEB06A}"/>
              </a:ext>
            </a:extLst>
          </p:cNvPr>
          <p:cNvSpPr/>
          <p:nvPr/>
        </p:nvSpPr>
        <p:spPr>
          <a:xfrm>
            <a:off x="8383766" y="4768327"/>
            <a:ext cx="2209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4"/>
                </a:solidFill>
                <a:effectLst/>
              </a:rPr>
              <a:t>S. e M.</a:t>
            </a:r>
          </a:p>
        </p:txBody>
      </p:sp>
    </p:spTree>
    <p:extLst>
      <p:ext uri="{BB962C8B-B14F-4D97-AF65-F5344CB8AC3E}">
        <p14:creationId xmlns:p14="http://schemas.microsoft.com/office/powerpoint/2010/main" val="4196492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4BE3192-748B-4A0F-9E7E-02D5CA4105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19672" t="28405" r="5278" b="12332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92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>
            <a:extLst>
              <a:ext uri="{FF2B5EF4-FFF2-40B4-BE49-F238E27FC236}">
                <a16:creationId xmlns:a16="http://schemas.microsoft.com/office/drawing/2014/main" id="{6B65C86C-B21B-4A26-9CD3-15462841610A}"/>
              </a:ext>
            </a:extLst>
          </p:cNvPr>
          <p:cNvGrpSpPr/>
          <p:nvPr/>
        </p:nvGrpSpPr>
        <p:grpSpPr>
          <a:xfrm>
            <a:off x="1215938" y="360662"/>
            <a:ext cx="10107224" cy="6159407"/>
            <a:chOff x="1215938" y="360662"/>
            <a:chExt cx="10107224" cy="6159407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CEAD5A41-A70B-452C-B828-EF8A552C88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0000"/>
                      </a14:imgEffect>
                    </a14:imgLayer>
                  </a14:imgProps>
                </a:ext>
              </a:extLst>
            </a:blip>
            <a:srcRect l="18807" t="28093" r="5590" b="50451"/>
            <a:stretch/>
          </p:blipFill>
          <p:spPr>
            <a:xfrm>
              <a:off x="1215938" y="360662"/>
              <a:ext cx="10080718" cy="1608457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F7371454-048D-40B9-BE15-73AA1E5031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0000"/>
                      </a14:imgEffect>
                    </a14:imgLayer>
                  </a14:imgProps>
                </a:ext>
              </a:extLst>
            </a:blip>
            <a:srcRect l="20309" t="28092" r="6653" b="10843"/>
            <a:stretch/>
          </p:blipFill>
          <p:spPr>
            <a:xfrm>
              <a:off x="1242442" y="1781500"/>
              <a:ext cx="10080720" cy="47385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5346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o 22">
            <a:extLst>
              <a:ext uri="{FF2B5EF4-FFF2-40B4-BE49-F238E27FC236}">
                <a16:creationId xmlns:a16="http://schemas.microsoft.com/office/drawing/2014/main" id="{7A0F11CE-8DF7-4C01-9725-F7A48ABD5846}"/>
              </a:ext>
            </a:extLst>
          </p:cNvPr>
          <p:cNvGrpSpPr/>
          <p:nvPr/>
        </p:nvGrpSpPr>
        <p:grpSpPr>
          <a:xfrm>
            <a:off x="1215938" y="360662"/>
            <a:ext cx="10107224" cy="6159407"/>
            <a:chOff x="1215938" y="360662"/>
            <a:chExt cx="10107224" cy="6159407"/>
          </a:xfrm>
        </p:grpSpPr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DC8FA7A6-4A67-493F-93E6-5997E3B166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0000"/>
                      </a14:imgEffect>
                    </a14:imgLayer>
                  </a14:imgProps>
                </a:ext>
              </a:extLst>
            </a:blip>
            <a:srcRect l="18807" t="28093" r="5590" b="50451"/>
            <a:stretch/>
          </p:blipFill>
          <p:spPr>
            <a:xfrm>
              <a:off x="1215938" y="360662"/>
              <a:ext cx="10080718" cy="1608457"/>
            </a:xfrm>
            <a:prstGeom prst="rect">
              <a:avLst/>
            </a:prstGeom>
          </p:spPr>
        </p:pic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DD5C6AD6-79BE-4774-A7F8-187F50CFF5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0000"/>
                      </a14:imgEffect>
                    </a14:imgLayer>
                  </a14:imgProps>
                </a:ext>
              </a:extLst>
            </a:blip>
            <a:srcRect l="20309" t="28092" r="6653" b="10843"/>
            <a:stretch/>
          </p:blipFill>
          <p:spPr>
            <a:xfrm>
              <a:off x="1242442" y="1781500"/>
              <a:ext cx="10080720" cy="4738569"/>
            </a:xfrm>
            <a:prstGeom prst="rect">
              <a:avLst/>
            </a:prstGeom>
          </p:spPr>
        </p:pic>
      </p:grpSp>
      <p:sp>
        <p:nvSpPr>
          <p:cNvPr id="26" name="Rettangolo 25">
            <a:extLst>
              <a:ext uri="{FF2B5EF4-FFF2-40B4-BE49-F238E27FC236}">
                <a16:creationId xmlns:a16="http://schemas.microsoft.com/office/drawing/2014/main" id="{444DD270-BDA6-4C93-994E-517C5D5094D8}"/>
              </a:ext>
            </a:extLst>
          </p:cNvPr>
          <p:cNvSpPr/>
          <p:nvPr/>
        </p:nvSpPr>
        <p:spPr>
          <a:xfrm>
            <a:off x="4765427" y="1781500"/>
            <a:ext cx="2981740" cy="9694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76F0C011-CF3B-468D-9920-0488E87A160D}"/>
              </a:ext>
            </a:extLst>
          </p:cNvPr>
          <p:cNvSpPr txBox="1"/>
          <p:nvPr/>
        </p:nvSpPr>
        <p:spPr>
          <a:xfrm rot="5400000">
            <a:off x="9942062" y="2792841"/>
            <a:ext cx="362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MAPPA CONCETTUALE ANIMATA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1028CA6B-73D3-48BA-9489-FFEA3D0F3A75}"/>
              </a:ext>
            </a:extLst>
          </p:cNvPr>
          <p:cNvSpPr/>
          <p:nvPr/>
        </p:nvSpPr>
        <p:spPr>
          <a:xfrm>
            <a:off x="2352259" y="3893335"/>
            <a:ext cx="2813334" cy="6362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05CA9918-5660-4356-8802-5D85891608FB}"/>
              </a:ext>
            </a:extLst>
          </p:cNvPr>
          <p:cNvSpPr/>
          <p:nvPr/>
        </p:nvSpPr>
        <p:spPr>
          <a:xfrm>
            <a:off x="7353426" y="3959597"/>
            <a:ext cx="2813335" cy="5699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6F473E07-2F38-4FE6-AFF6-B770C2890F2E}"/>
              </a:ext>
            </a:extLst>
          </p:cNvPr>
          <p:cNvSpPr/>
          <p:nvPr/>
        </p:nvSpPr>
        <p:spPr>
          <a:xfrm>
            <a:off x="2504661" y="5738209"/>
            <a:ext cx="2660932" cy="7591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DD9852B7-21AE-48E5-8C7A-50C362945537}"/>
              </a:ext>
            </a:extLst>
          </p:cNvPr>
          <p:cNvSpPr/>
          <p:nvPr/>
        </p:nvSpPr>
        <p:spPr>
          <a:xfrm>
            <a:off x="6275409" y="5702761"/>
            <a:ext cx="2230241" cy="7591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0D9340D9-B626-416D-9D79-A3BECD5F6761}"/>
              </a:ext>
            </a:extLst>
          </p:cNvPr>
          <p:cNvSpPr/>
          <p:nvPr/>
        </p:nvSpPr>
        <p:spPr>
          <a:xfrm>
            <a:off x="8941342" y="5738209"/>
            <a:ext cx="2230241" cy="7591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1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Integral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e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16</Words>
  <Application>Microsoft Office PowerPoint</Application>
  <PresentationFormat>Widescreen</PresentationFormat>
  <Paragraphs>4</Paragraphs>
  <Slides>4</Slides>
  <Notes>0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Calibri</vt:lpstr>
      <vt:lpstr>Tw Cen MT</vt:lpstr>
      <vt:lpstr>Tw Cen MT Condensed</vt:lpstr>
      <vt:lpstr>Wingdings 3</vt:lpstr>
      <vt:lpstr>Integrale</vt:lpstr>
      <vt:lpstr>7. TIRANNI E LEGISLATORI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Civiltà minoica &amp; civiltà micenea</dc:title>
  <dc:creator>Jessica Cenciarelli</dc:creator>
  <cp:lastModifiedBy>Jessica Cenciarelli</cp:lastModifiedBy>
  <cp:revision>10</cp:revision>
  <cp:lastPrinted>2018-12-10T16:37:57Z</cp:lastPrinted>
  <dcterms:created xsi:type="dcterms:W3CDTF">2018-12-10T16:34:51Z</dcterms:created>
  <dcterms:modified xsi:type="dcterms:W3CDTF">2019-02-17T14:23:43Z</dcterms:modified>
</cp:coreProperties>
</file>