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6"/>
  </p:notesMasterIdLst>
  <p:handoutMasterIdLst>
    <p:handoutMasterId r:id="rId7"/>
  </p:handoutMasterIdLst>
  <p:sldIdLst>
    <p:sldId id="256" r:id="rId2"/>
    <p:sldId id="261" r:id="rId3"/>
    <p:sldId id="258" r:id="rId4"/>
    <p:sldId id="264" r:id="rId5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CAEF54D-911B-4CCB-92DF-AC9FF633A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D89443-7CCE-4C9E-8280-B33E396E6D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9DF9-3C74-4AA4-A0C9-6160E322DE18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7BAD50-F8DA-4475-86C1-FB88133E8C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A9F625-E4FB-4E6F-AE6B-46FFA0049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B7B93-613B-496C-94B3-C7BDC0DEF0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59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D425-F339-460D-AFB5-3C3C2D983D1F}" type="datetimeFigureOut">
              <a:rPr lang="it-IT" smtClean="0"/>
              <a:t>08/02/2019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89793-3CA4-4873-A92F-3861D4DA0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311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3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1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3420DFF-A7DB-4247-8079-AE8D1E03B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4. LA GRANDE ESPANSIONE NEL MEDITERRANEO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83E337-46B4-4E1E-87EB-F67C0993F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S</a:t>
            </a:r>
            <a:r>
              <a:rPr lang="it-IT" dirty="0"/>
              <a:t>intesi </a:t>
            </a:r>
            <a:r>
              <a:rPr lang="it-IT" b="1" dirty="0"/>
              <a:t>&amp;</a:t>
            </a:r>
            <a:r>
              <a:rPr lang="it-IT" dirty="0"/>
              <a:t> </a:t>
            </a:r>
            <a:r>
              <a:rPr lang="it-IT" b="1" dirty="0"/>
              <a:t>M</a:t>
            </a:r>
            <a:r>
              <a:rPr lang="it-IT" dirty="0"/>
              <a:t>appa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B12376-D29A-405C-B7C1-B0810EDEB06A}"/>
              </a:ext>
            </a:extLst>
          </p:cNvPr>
          <p:cNvSpPr/>
          <p:nvPr/>
        </p:nvSpPr>
        <p:spPr>
          <a:xfrm>
            <a:off x="8383766" y="4768327"/>
            <a:ext cx="220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S. e M.</a:t>
            </a:r>
          </a:p>
        </p:txBody>
      </p:sp>
    </p:spTree>
    <p:extLst>
      <p:ext uri="{BB962C8B-B14F-4D97-AF65-F5344CB8AC3E}">
        <p14:creationId xmlns:p14="http://schemas.microsoft.com/office/powerpoint/2010/main" val="419649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085479-063B-4077-A057-69781BC88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1000" t="28297" r="5278" b="9363"/>
          <a:stretch/>
        </p:blipFill>
        <p:spPr>
          <a:xfrm>
            <a:off x="643467" y="643466"/>
            <a:ext cx="10905066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4D093F6-C253-4360-A983-19A23D725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9844" t="29157" r="15625" b="831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4D093F6-C253-4360-A983-19A23D725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9844" t="29157" r="15625" b="831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211E5B7-B9CD-468D-AB60-B77ABBA1D669}"/>
              </a:ext>
            </a:extLst>
          </p:cNvPr>
          <p:cNvSpPr/>
          <p:nvPr/>
        </p:nvSpPr>
        <p:spPr>
          <a:xfrm>
            <a:off x="1563756" y="0"/>
            <a:ext cx="2981740" cy="136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6D4D03D-90A7-4B5E-AF1D-5441C7C10AA2}"/>
              </a:ext>
            </a:extLst>
          </p:cNvPr>
          <p:cNvSpPr/>
          <p:nvPr/>
        </p:nvSpPr>
        <p:spPr>
          <a:xfrm>
            <a:off x="4081669" y="2345635"/>
            <a:ext cx="4081669" cy="861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3FF73A8-0E3C-4FB1-9CAE-732CB43EE864}"/>
              </a:ext>
            </a:extLst>
          </p:cNvPr>
          <p:cNvSpPr/>
          <p:nvPr/>
        </p:nvSpPr>
        <p:spPr>
          <a:xfrm>
            <a:off x="7772399" y="0"/>
            <a:ext cx="2981740" cy="136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1CFDEA-583A-4CB0-8BD9-2CA9C9AD529F}"/>
              </a:ext>
            </a:extLst>
          </p:cNvPr>
          <p:cNvSpPr/>
          <p:nvPr/>
        </p:nvSpPr>
        <p:spPr>
          <a:xfrm>
            <a:off x="4207565" y="3428999"/>
            <a:ext cx="4081669" cy="1235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1BD31EC-5650-406A-BF12-8ABD86EB7825}"/>
              </a:ext>
            </a:extLst>
          </p:cNvPr>
          <p:cNvSpPr/>
          <p:nvPr/>
        </p:nvSpPr>
        <p:spPr>
          <a:xfrm>
            <a:off x="1205948" y="5552662"/>
            <a:ext cx="4081669" cy="1235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9B9FF1B-C38F-4929-B099-41CE3E1CB01F}"/>
              </a:ext>
            </a:extLst>
          </p:cNvPr>
          <p:cNvSpPr/>
          <p:nvPr/>
        </p:nvSpPr>
        <p:spPr>
          <a:xfrm>
            <a:off x="7222434" y="5501308"/>
            <a:ext cx="4081669" cy="1235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82151D-C895-4DD8-A664-351747833D97}"/>
              </a:ext>
            </a:extLst>
          </p:cNvPr>
          <p:cNvSpPr txBox="1"/>
          <p:nvPr/>
        </p:nvSpPr>
        <p:spPr>
          <a:xfrm rot="5400000">
            <a:off x="10194719" y="2860435"/>
            <a:ext cx="362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MAPPA CONCETTUALE ANIMATA</a:t>
            </a:r>
          </a:p>
        </p:txBody>
      </p:sp>
    </p:spTree>
    <p:extLst>
      <p:ext uri="{BB962C8B-B14F-4D97-AF65-F5344CB8AC3E}">
        <p14:creationId xmlns:p14="http://schemas.microsoft.com/office/powerpoint/2010/main" val="40451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Office PowerPoint</Application>
  <PresentationFormat>Widescreen</PresentationFormat>
  <Paragraphs>4</Paragraphs>
  <Slides>4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Calibri</vt:lpstr>
      <vt:lpstr>Tw Cen MT</vt:lpstr>
      <vt:lpstr>Tw Cen MT Condensed</vt:lpstr>
      <vt:lpstr>Wingdings 3</vt:lpstr>
      <vt:lpstr>Integrale</vt:lpstr>
      <vt:lpstr>4. LA GRANDE ESPANSIONE NEL MEDITERRANEO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Civiltà minoica &amp; civiltà micenea</dc:title>
  <dc:creator>Jessica Cenciarelli</dc:creator>
  <cp:lastModifiedBy>Jessica Cenciarelli</cp:lastModifiedBy>
  <cp:revision>7</cp:revision>
  <cp:lastPrinted>2018-12-10T16:37:57Z</cp:lastPrinted>
  <dcterms:created xsi:type="dcterms:W3CDTF">2018-12-10T16:34:51Z</dcterms:created>
  <dcterms:modified xsi:type="dcterms:W3CDTF">2019-02-08T20:23:10Z</dcterms:modified>
</cp:coreProperties>
</file>