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777E30-1303-4C71-9E4A-EFBAD34E1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FECB97-A81D-47EE-89E2-3D7CB789E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28D286-9D9A-4190-89EE-CDF4C024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0C0CD0-B26E-4A2C-AA2B-45502ED7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BBEF9A-581D-408B-AE9A-057100EA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71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11FB49-4A02-4DFB-BB60-9179C14A3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F9CA09-7F3E-464D-908A-56707C10D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6F8EBF-D959-4BE5-9E23-D921EB07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4A90EB-B8C5-4619-8473-825165F9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BA60A2-DA93-4749-A310-00E1AA08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1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57D8A76-E44F-4817-8377-51CC932DB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26A506-D2C5-41DC-BD7C-3D8F62924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18D314-F8CF-4159-BE97-47D674AF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6E2C98-84AA-43D4-8A4F-D7F360902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352C6B-AD17-44DB-AD0F-41185BC2B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57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EA83B-688A-4CF1-A67C-CAB9FC86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A07193-85E3-4E6C-B893-D9FE85176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89B502-A94A-4DA4-ADFA-28FF9FF1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F6DA8B-5A3E-4319-86AB-57253B19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68A02F-7FFF-47E3-9629-46AB314D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06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A453F3-1FF4-4B24-BDD8-1D4002970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582953-CDDB-4778-B217-1162F8BB1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8D690B-2B29-41EC-BA00-4A6FC3E0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44DA21-AB94-4A6A-828B-22B2220E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4645F0-9338-41D0-AF2F-F4C18C04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59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631906-194E-4FC0-BC9F-EF31D98D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051E15-BB88-440D-815B-B49658063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DFBC63D-B722-4FFD-A7A3-4FAB9659C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747BE9-D088-4D2D-BBE7-6E9C8854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E03B20A-3607-4CF5-9A82-6667C660C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EA3AA7-BE27-4A5B-9E00-4CA72850C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72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CDCB32-F54E-421E-A090-64A575D26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0B2A90-0021-4DF5-82E5-1DC0E2D8E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A53D98-F992-45DB-AEF8-851CC378A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C54F1C8-C9AE-4265-B9C0-F5547F847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E1E304-AF53-4D04-A01B-D46441D37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A8306AF-FAFD-4898-9985-FD9CE1CB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E86D820-FF62-4870-9EBF-2F2676E3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FB89E0C-FC68-435E-BC55-C1560E67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76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87875-42EB-44AF-845E-68E29293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BF6996-18E0-4A7D-BBB5-614A27497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3B31D1-635F-4D13-98D0-4C4389973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4CAFB7-3F93-4318-B213-58F9AC61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90F930-7435-4862-BB89-00CF10A1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E2DEC5C-E51B-4B42-AB04-ED323BDF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F5FEC4D-1731-4DEC-9F91-312A32AC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87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F2A9D1-CC6B-481D-9530-6CD42D65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A5F495-B967-4088-ADBF-18E794C92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4C1CF8-2FD5-4DC7-84E5-346F8A832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78B71E-2BE7-4471-B83F-4C942AE9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635A28-37F1-46AC-AA23-FC2C0EF3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908BB8-3323-48B5-9DD5-D7A5F70B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94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F6DC84-662B-446A-A112-549E45717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9C37EA5-709E-491E-B7B0-09AA9C053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013FB7-C39F-41CB-9565-F30A3D3BB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F26B5C-AE0F-42D3-80D3-3F75E20E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70EC12-4414-4ACE-A952-04DA39D9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7077B9-043F-4106-8C69-D5EA1377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66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C068B1B-D576-464F-93DA-596720FE9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581889-920C-439E-A48D-B47F595FB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F3CC38-10B2-4CBE-96AE-6B32D34A7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B6A9E-F2D8-4C92-B27F-22C3217C91F8}" type="datetimeFigureOut">
              <a:rPr lang="it-IT" smtClean="0"/>
              <a:t>29/01/2018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70DC53-82C7-458C-96DB-C03623965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CAF9B9-2781-4B6F-A67E-3249C4BE5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28A3D-4B60-4000-B6F3-351D3300FC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77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612898E-B6EB-4F85-AD34-2396E287D2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82" t="29323" r="7808" b="17318"/>
          <a:stretch/>
        </p:blipFill>
        <p:spPr>
          <a:xfrm>
            <a:off x="194274" y="1322362"/>
            <a:ext cx="11721061" cy="4965896"/>
          </a:xfrm>
          <a:prstGeom prst="rect">
            <a:avLst/>
          </a:prstGeom>
        </p:spPr>
      </p:pic>
      <p:sp>
        <p:nvSpPr>
          <p:cNvPr id="5" name="Rettangolo con angoli ritagliati in diagonale 4">
            <a:extLst>
              <a:ext uri="{FF2B5EF4-FFF2-40B4-BE49-F238E27FC236}">
                <a16:creationId xmlns:a16="http://schemas.microsoft.com/office/drawing/2014/main" id="{4B27AD6C-D9B2-4854-9C78-4ED875433E03}"/>
              </a:ext>
            </a:extLst>
          </p:cNvPr>
          <p:cNvSpPr/>
          <p:nvPr/>
        </p:nvSpPr>
        <p:spPr>
          <a:xfrm>
            <a:off x="534572" y="239151"/>
            <a:ext cx="11099410" cy="970671"/>
          </a:xfrm>
          <a:prstGeom prst="snip2Diag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Grecia arcaica</a:t>
            </a:r>
          </a:p>
          <a:p>
            <a:pPr algn="ctr"/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NASCITA DELLA POLIS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180FB09-F1A6-46D4-9A2C-5D9DA89929CD}"/>
              </a:ext>
            </a:extLst>
          </p:cNvPr>
          <p:cNvSpPr/>
          <p:nvPr/>
        </p:nvSpPr>
        <p:spPr>
          <a:xfrm>
            <a:off x="1524000" y="2395787"/>
            <a:ext cx="2186609" cy="6919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E08F561-E753-445F-AF5F-5D581C004432}"/>
              </a:ext>
            </a:extLst>
          </p:cNvPr>
          <p:cNvSpPr/>
          <p:nvPr/>
        </p:nvSpPr>
        <p:spPr>
          <a:xfrm>
            <a:off x="276665" y="3535473"/>
            <a:ext cx="1247335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AB2E79C-3458-4D83-B364-9B792BB38221}"/>
              </a:ext>
            </a:extLst>
          </p:cNvPr>
          <p:cNvSpPr/>
          <p:nvPr/>
        </p:nvSpPr>
        <p:spPr>
          <a:xfrm>
            <a:off x="1606391" y="3585219"/>
            <a:ext cx="1998200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2D2FAEB-F556-49CC-B3A7-1B70E67D51CB}"/>
              </a:ext>
            </a:extLst>
          </p:cNvPr>
          <p:cNvSpPr/>
          <p:nvPr/>
        </p:nvSpPr>
        <p:spPr>
          <a:xfrm>
            <a:off x="3710609" y="3535473"/>
            <a:ext cx="1404730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28F5AC9-8CB9-471D-A9E0-88531AE838BB}"/>
              </a:ext>
            </a:extLst>
          </p:cNvPr>
          <p:cNvSpPr/>
          <p:nvPr/>
        </p:nvSpPr>
        <p:spPr>
          <a:xfrm>
            <a:off x="1212574" y="5459074"/>
            <a:ext cx="2590800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3558F47-F963-418C-A538-9C9B79CD3B12}"/>
              </a:ext>
            </a:extLst>
          </p:cNvPr>
          <p:cNvSpPr/>
          <p:nvPr/>
        </p:nvSpPr>
        <p:spPr>
          <a:xfrm>
            <a:off x="4800600" y="2376415"/>
            <a:ext cx="2367116" cy="6919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5AA9C83-A9C5-4401-B45F-DE1A277AE693}"/>
              </a:ext>
            </a:extLst>
          </p:cNvPr>
          <p:cNvSpPr/>
          <p:nvPr/>
        </p:nvSpPr>
        <p:spPr>
          <a:xfrm>
            <a:off x="5221356" y="3585219"/>
            <a:ext cx="1562901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15EB2AE1-A221-4C26-B2D6-A83F6AE94077}"/>
              </a:ext>
            </a:extLst>
          </p:cNvPr>
          <p:cNvSpPr/>
          <p:nvPr/>
        </p:nvSpPr>
        <p:spPr>
          <a:xfrm>
            <a:off x="7978624" y="2376415"/>
            <a:ext cx="2367116" cy="6919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373C35F9-42A1-4659-847B-2E4BDB3EB06E}"/>
              </a:ext>
            </a:extLst>
          </p:cNvPr>
          <p:cNvSpPr/>
          <p:nvPr/>
        </p:nvSpPr>
        <p:spPr>
          <a:xfrm>
            <a:off x="6795066" y="3535473"/>
            <a:ext cx="1404730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FA21B52-DDC9-48A5-9F10-1559F9F15BD0}"/>
              </a:ext>
            </a:extLst>
          </p:cNvPr>
          <p:cNvSpPr/>
          <p:nvPr/>
        </p:nvSpPr>
        <p:spPr>
          <a:xfrm>
            <a:off x="8587411" y="3535473"/>
            <a:ext cx="1404730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EBB30029-2B09-4E61-8883-692D1A7A5FE7}"/>
              </a:ext>
            </a:extLst>
          </p:cNvPr>
          <p:cNvSpPr/>
          <p:nvPr/>
        </p:nvSpPr>
        <p:spPr>
          <a:xfrm>
            <a:off x="10251373" y="3535473"/>
            <a:ext cx="1404730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F88AD0D7-1000-4215-9149-4353A647953A}"/>
              </a:ext>
            </a:extLst>
          </p:cNvPr>
          <p:cNvSpPr/>
          <p:nvPr/>
        </p:nvSpPr>
        <p:spPr>
          <a:xfrm>
            <a:off x="6846626" y="5185470"/>
            <a:ext cx="1404730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1A0E8F3-1FD7-44E8-B3A6-AE1F02D680D3}"/>
              </a:ext>
            </a:extLst>
          </p:cNvPr>
          <p:cNvSpPr/>
          <p:nvPr/>
        </p:nvSpPr>
        <p:spPr>
          <a:xfrm>
            <a:off x="8555731" y="5185470"/>
            <a:ext cx="1404730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8D5D5B94-FC2C-402A-BA83-7BE9ED2325C7}"/>
              </a:ext>
            </a:extLst>
          </p:cNvPr>
          <p:cNvSpPr/>
          <p:nvPr/>
        </p:nvSpPr>
        <p:spPr>
          <a:xfrm>
            <a:off x="9992140" y="5155715"/>
            <a:ext cx="2005585" cy="1102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53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Jessica Cenciarelli</dc:creator>
  <cp:lastModifiedBy>Jessica Cenciarelli</cp:lastModifiedBy>
  <cp:revision>1</cp:revision>
  <dcterms:created xsi:type="dcterms:W3CDTF">2018-01-29T16:46:11Z</dcterms:created>
  <dcterms:modified xsi:type="dcterms:W3CDTF">2018-01-29T16:50:15Z</dcterms:modified>
</cp:coreProperties>
</file>