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CAEF54D-911B-4CCB-92DF-AC9FF633AB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D89443-7CCE-4C9E-8280-B33E396E6D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9DF9-3C74-4AA4-A0C9-6160E322DE18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47BAD50-F8DA-4475-86C1-FB88133E8C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A9F625-E4FB-4E6F-AE6B-46FFA00490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B7B93-613B-496C-94B3-C7BDC0DEF0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59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D425-F339-460D-AFB5-3C3C2D983D1F}" type="datetimeFigureOut">
              <a:rPr lang="it-IT" smtClean="0"/>
              <a:t>10/12/2018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89793-3CA4-4873-A92F-3861D4DA0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3110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7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12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1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3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02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3420DFF-A7DB-4247-8079-AE8D1E03B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accent2"/>
                </a:solidFill>
              </a:rPr>
              <a:t>Civiltà minoica &amp;</a:t>
            </a:r>
            <a:br>
              <a:rPr lang="it-IT" dirty="0">
                <a:solidFill>
                  <a:schemeClr val="accent2"/>
                </a:solidFill>
              </a:rPr>
            </a:br>
            <a:r>
              <a:rPr lang="it-IT" dirty="0">
                <a:solidFill>
                  <a:schemeClr val="accent2"/>
                </a:solidFill>
              </a:rPr>
              <a:t>civiltà micenea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83E337-46B4-4E1E-87EB-F67C0993F0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S</a:t>
            </a:r>
            <a:r>
              <a:rPr lang="it-IT" dirty="0"/>
              <a:t>intesi </a:t>
            </a:r>
            <a:r>
              <a:rPr lang="it-IT" b="1" dirty="0"/>
              <a:t>&amp;</a:t>
            </a:r>
            <a:r>
              <a:rPr lang="it-IT" dirty="0"/>
              <a:t> </a:t>
            </a:r>
            <a:r>
              <a:rPr lang="it-IT" b="1" dirty="0"/>
              <a:t>M</a:t>
            </a:r>
            <a:r>
              <a:rPr lang="it-IT" dirty="0"/>
              <a:t>appa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6B12376-D29A-405C-B7C1-B0810EDEB06A}"/>
              </a:ext>
            </a:extLst>
          </p:cNvPr>
          <p:cNvSpPr/>
          <p:nvPr/>
        </p:nvSpPr>
        <p:spPr>
          <a:xfrm>
            <a:off x="8383766" y="4768327"/>
            <a:ext cx="2209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>
                <a:ln/>
                <a:solidFill>
                  <a:schemeClr val="accent4"/>
                </a:solidFill>
                <a:effectLst/>
              </a:rPr>
              <a:t>S. e M.</a:t>
            </a:r>
          </a:p>
        </p:txBody>
      </p:sp>
    </p:spTree>
    <p:extLst>
      <p:ext uri="{BB962C8B-B14F-4D97-AF65-F5344CB8AC3E}">
        <p14:creationId xmlns:p14="http://schemas.microsoft.com/office/powerpoint/2010/main" val="419649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997A3D4-698D-4241-92DA-A4DF9839F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526" t="28403" r="6052" b="9805"/>
          <a:stretch/>
        </p:blipFill>
        <p:spPr>
          <a:xfrm>
            <a:off x="643467" y="847768"/>
            <a:ext cx="10905066" cy="516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ED685DB-3783-491E-A250-9F4D2DA1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692" t="27888" r="20846" b="9928"/>
          <a:stretch/>
        </p:blipFill>
        <p:spPr>
          <a:xfrm>
            <a:off x="1026942" y="189320"/>
            <a:ext cx="10649243" cy="647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4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997A3D4-698D-4241-92DA-A4DF9839F5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0526" t="28403" r="6052" b="9805"/>
          <a:stretch/>
        </p:blipFill>
        <p:spPr>
          <a:xfrm>
            <a:off x="804333" y="923922"/>
            <a:ext cx="10583331" cy="50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9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ED685DB-3783-491E-A250-9F4D2DA10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1692" t="27888" r="20846" b="9928"/>
          <a:stretch/>
        </p:blipFill>
        <p:spPr>
          <a:xfrm>
            <a:off x="1026942" y="189320"/>
            <a:ext cx="10649243" cy="647935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D6138BB-6738-4C75-89D7-722AB2EE115A}"/>
              </a:ext>
            </a:extLst>
          </p:cNvPr>
          <p:cNvSpPr/>
          <p:nvPr/>
        </p:nvSpPr>
        <p:spPr>
          <a:xfrm>
            <a:off x="4598504" y="318052"/>
            <a:ext cx="2040835" cy="993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6312AD2-E7D7-4786-9AAA-EA5A2C1EBE5A}"/>
              </a:ext>
            </a:extLst>
          </p:cNvPr>
          <p:cNvSpPr/>
          <p:nvPr/>
        </p:nvSpPr>
        <p:spPr>
          <a:xfrm>
            <a:off x="8806069" y="189320"/>
            <a:ext cx="2736574" cy="1122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5717FE5-D25F-421C-896F-1B1BF11E46A0}"/>
              </a:ext>
            </a:extLst>
          </p:cNvPr>
          <p:cNvSpPr/>
          <p:nvPr/>
        </p:nvSpPr>
        <p:spPr>
          <a:xfrm>
            <a:off x="4598503" y="1702904"/>
            <a:ext cx="2040835" cy="993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4F4AAAD-D925-43D2-8051-21362099E3AA}"/>
              </a:ext>
            </a:extLst>
          </p:cNvPr>
          <p:cNvSpPr/>
          <p:nvPr/>
        </p:nvSpPr>
        <p:spPr>
          <a:xfrm>
            <a:off x="8806069" y="1638538"/>
            <a:ext cx="2736574" cy="1122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78FCE5-38CF-4A71-A8D6-CBAD2F74F0C7}"/>
              </a:ext>
            </a:extLst>
          </p:cNvPr>
          <p:cNvSpPr/>
          <p:nvPr/>
        </p:nvSpPr>
        <p:spPr>
          <a:xfrm>
            <a:off x="4598503" y="4048539"/>
            <a:ext cx="2040835" cy="993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C95CD06-F696-4B5C-8196-7A24E710F886}"/>
              </a:ext>
            </a:extLst>
          </p:cNvPr>
          <p:cNvSpPr/>
          <p:nvPr/>
        </p:nvSpPr>
        <p:spPr>
          <a:xfrm>
            <a:off x="8806069" y="3998843"/>
            <a:ext cx="2736574" cy="1122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D92AE5B-2269-4397-913C-C44F7EC12B86}"/>
              </a:ext>
            </a:extLst>
          </p:cNvPr>
          <p:cNvSpPr/>
          <p:nvPr/>
        </p:nvSpPr>
        <p:spPr>
          <a:xfrm>
            <a:off x="4598503" y="5400266"/>
            <a:ext cx="2040835" cy="9939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4453956-3349-4644-A366-03085BDE4CED}"/>
              </a:ext>
            </a:extLst>
          </p:cNvPr>
          <p:cNvSpPr/>
          <p:nvPr/>
        </p:nvSpPr>
        <p:spPr>
          <a:xfrm>
            <a:off x="8806069" y="5400266"/>
            <a:ext cx="2736574" cy="1122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67A173E-60DC-423C-AE91-13397416CA66}"/>
              </a:ext>
            </a:extLst>
          </p:cNvPr>
          <p:cNvSpPr/>
          <p:nvPr/>
        </p:nvSpPr>
        <p:spPr>
          <a:xfrm>
            <a:off x="1474302" y="4406357"/>
            <a:ext cx="2168308" cy="1514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2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</Words>
  <Application>Microsoft Office PowerPoint</Application>
  <PresentationFormat>Widescreen</PresentationFormat>
  <Paragraphs>3</Paragraphs>
  <Slides>5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Tw Cen MT Condensed</vt:lpstr>
      <vt:lpstr>Wingdings 3</vt:lpstr>
      <vt:lpstr>Integrale</vt:lpstr>
      <vt:lpstr>Civiltà minoica &amp; civiltà micenea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Civiltà minoica &amp; civiltà micenea</dc:title>
  <dc:creator>Jessica Cenciarelli</dc:creator>
  <cp:lastModifiedBy>Jessica Cenciarelli</cp:lastModifiedBy>
  <cp:revision>2</cp:revision>
  <cp:lastPrinted>2018-12-10T16:37:57Z</cp:lastPrinted>
  <dcterms:created xsi:type="dcterms:W3CDTF">2018-12-10T16:34:51Z</dcterms:created>
  <dcterms:modified xsi:type="dcterms:W3CDTF">2018-12-10T16:38:12Z</dcterms:modified>
</cp:coreProperties>
</file>