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BA3167-E8AE-439C-9DB0-2A2388D1B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7C1F7-E0A8-4FDD-81D4-7E10935DF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2D59A6-6F94-4A96-A9C2-93AA31A23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0B6C-6799-4F14-87FB-1F8A2F82260C}" type="datetimeFigureOut">
              <a:rPr lang="it-IT" smtClean="0"/>
              <a:t>04/12/2017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C88FC5-2342-42FF-8AAC-BA031D1F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5F8EDC-14B0-4929-B85E-62BDA080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442-D28D-4A4D-9302-A46D65FD8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99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8E041B-F795-493F-A788-6396B97CE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9C64383-3B82-4FD7-988B-F2FBEC125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776636-6E71-44EB-A0E2-2E5E277F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0B6C-6799-4F14-87FB-1F8A2F82260C}" type="datetimeFigureOut">
              <a:rPr lang="it-IT" smtClean="0"/>
              <a:t>04/12/2017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D64020-9D6F-4867-BC3D-65F3ED89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0636FF-0D22-4E5C-A9ED-E54D9522B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442-D28D-4A4D-9302-A46D65FD8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3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EB75FAD-67EE-48AF-9C04-CF93B50DF7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18C0695-1619-4325-A2C0-2F3082E5A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9544AA-4657-4296-9C23-0238AC6A5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0B6C-6799-4F14-87FB-1F8A2F82260C}" type="datetimeFigureOut">
              <a:rPr lang="it-IT" smtClean="0"/>
              <a:t>04/12/2017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FA3A40-FE76-4E9C-868A-81F1CA8B8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53A625-5359-4C13-99AA-FB4E69F7D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442-D28D-4A4D-9302-A46D65FD8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35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84ACD0-4D78-4114-AEA8-BE5104657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A56B17-60B1-4F91-A5FD-23CB6CA4A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396496-0F01-4DE3-B1D3-881978530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0B6C-6799-4F14-87FB-1F8A2F82260C}" type="datetimeFigureOut">
              <a:rPr lang="it-IT" smtClean="0"/>
              <a:t>04/12/2017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700FC4-9F5E-442E-99F8-CFE1E352A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67BFF2-1B8F-4F38-99C5-6F3937E2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442-D28D-4A4D-9302-A46D65FD8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44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863251-D41F-43B6-A01C-DE11A5FF7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05576B-49DA-4C29-A761-70625A86E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2C123C-03BF-4163-9210-016DCC0C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0B6C-6799-4F14-87FB-1F8A2F82260C}" type="datetimeFigureOut">
              <a:rPr lang="it-IT" smtClean="0"/>
              <a:t>04/12/2017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94BBF6-6E9A-44F8-985B-53305EF4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AD908B-39CE-4970-8A7B-A4E1D485A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442-D28D-4A4D-9302-A46D65FD8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95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4B791-9131-45CE-BCC6-413FDC0DD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F120EE-A29B-4468-B5F1-7376CE0500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9F6D789-5D06-40A2-B60F-9A9D65232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ACC07B5-0830-423A-A0AA-8C3E09751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0B6C-6799-4F14-87FB-1F8A2F82260C}" type="datetimeFigureOut">
              <a:rPr lang="it-IT" smtClean="0"/>
              <a:t>04/12/2017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E46EF66-1185-4E53-B402-D4945C09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69A710-4840-4816-8CFE-A208F7ED2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442-D28D-4A4D-9302-A46D65FD8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79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F5FB82-3C3B-4254-8080-314B943B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CE6DAB-7FB7-4268-986B-AE8C1C6D5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9071945-864F-4C80-B104-79D6F7221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3343ABC-122D-4BC8-9DD0-7B18DCCA3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88029B9-5B59-4CCD-B524-B28C98F782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F6864C8-DD84-408C-8901-D4690D2F6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0B6C-6799-4F14-87FB-1F8A2F82260C}" type="datetimeFigureOut">
              <a:rPr lang="it-IT" smtClean="0"/>
              <a:t>04/12/2017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1DCFE2B-EAC4-4004-B21E-86E190B3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EABB00B-D9F8-4FCA-98FD-1C074254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442-D28D-4A4D-9302-A46D65FD8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84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1BD69E-7A97-4ABF-BF12-2AC8045B1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F6A145F-09C6-42AF-97E7-95533B7C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0B6C-6799-4F14-87FB-1F8A2F82260C}" type="datetimeFigureOut">
              <a:rPr lang="it-IT" smtClean="0"/>
              <a:t>04/12/2017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06C2643-0C9D-4C03-9F19-7AD22D0E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B242C0-5614-445F-80BD-A62CA6E4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442-D28D-4A4D-9302-A46D65FD8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16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667352E-673B-45D0-A25B-158BB9EBE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0B6C-6799-4F14-87FB-1F8A2F82260C}" type="datetimeFigureOut">
              <a:rPr lang="it-IT" smtClean="0"/>
              <a:t>04/12/2017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C878134-842A-4CA8-AC1C-A83974AE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B7CBF6-D80F-48A8-B472-CF641201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442-D28D-4A4D-9302-A46D65FD8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23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B653A3-A4B3-445C-80C1-A27641398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799653-1C3D-4D3F-8C62-443F50D11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7E6CF29-0FB9-4C4B-8F24-9FC4EE906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B0DABC-D698-40DB-A1D1-00535110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0B6C-6799-4F14-87FB-1F8A2F82260C}" type="datetimeFigureOut">
              <a:rPr lang="it-IT" smtClean="0"/>
              <a:t>04/12/2017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421D80D-9854-4E48-9F6E-D8BD07459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4AD3B04-C2AA-47E0-9EBD-618D0138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442-D28D-4A4D-9302-A46D65FD8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15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8EA019-642F-434D-AA6A-30F4E40BB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1B0CAF4-86B9-4F88-91BC-0A89D1A70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4FE29B1-D88A-4E67-896A-35B9E4BD5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8137C8-A5B1-4BF6-97BC-575F8D977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0B6C-6799-4F14-87FB-1F8A2F82260C}" type="datetimeFigureOut">
              <a:rPr lang="it-IT" smtClean="0"/>
              <a:t>04/12/2017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87353A-82FF-414B-B353-B52A0A047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DF46E2-9E79-4570-8D4D-16729C02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442-D28D-4A4D-9302-A46D65FD8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89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6A61FFC-2F2C-4946-9634-51AD4D50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A90847-E93D-40FE-8E3F-006742D80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0DFAF7-ABC2-495D-AD90-0A90AD0EB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E0B6C-6799-4F14-87FB-1F8A2F82260C}" type="datetimeFigureOut">
              <a:rPr lang="it-IT" smtClean="0"/>
              <a:t>04/12/2017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C19C6F-21B2-41DD-B503-A021D9475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1A3316-E7A1-4143-8691-09277E5CF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54442-D28D-4A4D-9302-A46D65FD8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08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7B75904-2036-4131-8E82-73089F0951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</a14:imgLayer>
                </a14:imgProps>
              </a:ext>
            </a:extLst>
          </a:blip>
          <a:srcRect l="18191" t="26939" r="19096" b="7497"/>
          <a:stretch/>
        </p:blipFill>
        <p:spPr>
          <a:xfrm>
            <a:off x="2217906" y="479799"/>
            <a:ext cx="9974094" cy="5862635"/>
          </a:xfrm>
          <a:prstGeom prst="rect">
            <a:avLst/>
          </a:prstGeom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FB6F78D4-CC5D-4B04-91B0-1208602220C4}"/>
              </a:ext>
            </a:extLst>
          </p:cNvPr>
          <p:cNvSpPr/>
          <p:nvPr/>
        </p:nvSpPr>
        <p:spPr>
          <a:xfrm>
            <a:off x="464234" y="479799"/>
            <a:ext cx="3784209" cy="119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600" dirty="0"/>
              <a:t>I fenici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C035920-0995-4352-9C80-1D31CA5776DD}"/>
              </a:ext>
            </a:extLst>
          </p:cNvPr>
          <p:cNvSpPr/>
          <p:nvPr/>
        </p:nvSpPr>
        <p:spPr>
          <a:xfrm>
            <a:off x="9395791" y="479799"/>
            <a:ext cx="2491409" cy="1349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6082BBB-9B78-426E-854D-72CDE2F9EB46}"/>
              </a:ext>
            </a:extLst>
          </p:cNvPr>
          <p:cNvSpPr/>
          <p:nvPr/>
        </p:nvSpPr>
        <p:spPr>
          <a:xfrm>
            <a:off x="6248400" y="1674056"/>
            <a:ext cx="2491409" cy="8041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242D4D6-62E0-4BF8-A282-C23F2531C95F}"/>
              </a:ext>
            </a:extLst>
          </p:cNvPr>
          <p:cNvSpPr/>
          <p:nvPr/>
        </p:nvSpPr>
        <p:spPr>
          <a:xfrm>
            <a:off x="6248399" y="3009065"/>
            <a:ext cx="2491409" cy="6633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AF1B8BD-892A-4D3C-A6BC-FA86714328DA}"/>
              </a:ext>
            </a:extLst>
          </p:cNvPr>
          <p:cNvSpPr/>
          <p:nvPr/>
        </p:nvSpPr>
        <p:spPr>
          <a:xfrm>
            <a:off x="6248399" y="4078620"/>
            <a:ext cx="2491409" cy="771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258D974-D8F9-4F3D-B60B-12619A1235CE}"/>
              </a:ext>
            </a:extLst>
          </p:cNvPr>
          <p:cNvSpPr/>
          <p:nvPr/>
        </p:nvSpPr>
        <p:spPr>
          <a:xfrm>
            <a:off x="3193773" y="5570759"/>
            <a:ext cx="2902227" cy="771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2B68C2B-B1AC-4DC3-8A89-285DB8451400}"/>
              </a:ext>
            </a:extLst>
          </p:cNvPr>
          <p:cNvSpPr/>
          <p:nvPr/>
        </p:nvSpPr>
        <p:spPr>
          <a:xfrm>
            <a:off x="5930347" y="5570758"/>
            <a:ext cx="2902227" cy="771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8B56AEF-CB34-4F64-9627-D573436DC698}"/>
              </a:ext>
            </a:extLst>
          </p:cNvPr>
          <p:cNvSpPr/>
          <p:nvPr/>
        </p:nvSpPr>
        <p:spPr>
          <a:xfrm>
            <a:off x="8832574" y="5606526"/>
            <a:ext cx="2902227" cy="771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0714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Jessica Cenciarelli</dc:creator>
  <cp:lastModifiedBy>Jessica Cenciarelli</cp:lastModifiedBy>
  <cp:revision>1</cp:revision>
  <dcterms:created xsi:type="dcterms:W3CDTF">2017-12-04T20:40:42Z</dcterms:created>
  <dcterms:modified xsi:type="dcterms:W3CDTF">2017-12-04T20:43:36Z</dcterms:modified>
</cp:coreProperties>
</file>