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6FE06-FECF-4E90-9203-5C75CB8EC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Sistemi di scrittura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FF1E37-3F73-4E50-AD83-05005146A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dirty="0"/>
              <a:t>SLIDESHOW – STORIA 1</a:t>
            </a:r>
          </a:p>
          <a:p>
            <a:r>
              <a:rPr lang="it-IT" sz="1600" dirty="0"/>
              <a:t>L. </a:t>
            </a:r>
            <a:r>
              <a:rPr lang="it-IT" sz="1600" dirty="0" err="1"/>
              <a:t>Marisaldi</a:t>
            </a:r>
            <a:r>
              <a:rPr lang="it-IT" sz="1600" dirty="0"/>
              <a:t>, </a:t>
            </a:r>
            <a:r>
              <a:rPr lang="it-IT" sz="1600" i="1" dirty="0" err="1"/>
              <a:t>Periplus</a:t>
            </a:r>
            <a:r>
              <a:rPr lang="it-IT" sz="1600" dirty="0"/>
              <a:t>, Zanichelli</a:t>
            </a:r>
          </a:p>
        </p:txBody>
      </p:sp>
    </p:spTree>
    <p:extLst>
      <p:ext uri="{BB962C8B-B14F-4D97-AF65-F5344CB8AC3E}">
        <p14:creationId xmlns:p14="http://schemas.microsoft.com/office/powerpoint/2010/main" val="281501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1B8B55-FC1B-4DA4-90A3-96A82FB90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27042" r="50000" b="46216"/>
          <a:stretch/>
        </p:blipFill>
        <p:spPr>
          <a:xfrm>
            <a:off x="483771" y="990600"/>
            <a:ext cx="6009794" cy="2271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314313-E7BB-4D8A-A29B-7D49B8CFE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30" y="689113"/>
            <a:ext cx="3452191" cy="51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49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1B8B55-FC1B-4DA4-90A3-96A82FB90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53944" r="50000" b="34487"/>
          <a:stretch/>
        </p:blipFill>
        <p:spPr>
          <a:xfrm>
            <a:off x="470519" y="1777967"/>
            <a:ext cx="6009794" cy="982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8F709C5-DC5C-4804-9144-0717A4CA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83" y="666843"/>
            <a:ext cx="4032345" cy="5524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2835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474281-81D2-445B-80A1-0E2D4738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D8C5B2-8C76-4A58-82A2-398DD580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20" y="967532"/>
            <a:ext cx="3286059" cy="4922936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  <p:pic>
        <p:nvPicPr>
          <p:cNvPr id="2" name="Immagine 1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B6DED668-3F33-49AC-BFC0-4319051DE0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17" t="65902" r="50000" b="15538"/>
          <a:stretch/>
        </p:blipFill>
        <p:spPr>
          <a:xfrm>
            <a:off x="6417732" y="2793984"/>
            <a:ext cx="4839633" cy="1270032"/>
          </a:xfrm>
          <a:prstGeom prst="rect">
            <a:avLst/>
          </a:prstGeom>
          <a:ln w="190500">
            <a:solidFill>
              <a:schemeClr val="tx1">
                <a:alpha val="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11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88B4787-E608-42B6-A4E0-9929016D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 scrivere furono adottati diversi sistemi grafici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49914F-1E5B-467A-A2A8-4CCD50FE6D2F}"/>
              </a:ext>
            </a:extLst>
          </p:cNvPr>
          <p:cNvSpPr/>
          <p:nvPr/>
        </p:nvSpPr>
        <p:spPr>
          <a:xfrm>
            <a:off x="688509" y="1849799"/>
            <a:ext cx="3841085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IDEOGRAFICO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63DA33F-71AA-4FAD-9707-642A16D77B33}"/>
              </a:ext>
            </a:extLst>
          </p:cNvPr>
          <p:cNvSpPr/>
          <p:nvPr/>
        </p:nvSpPr>
        <p:spPr>
          <a:xfrm>
            <a:off x="3623865" y="3380425"/>
            <a:ext cx="3841085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SILLABICO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8711630-BC71-4EF0-BF4D-4A19D9B3C8A9}"/>
              </a:ext>
            </a:extLst>
          </p:cNvPr>
          <p:cNvSpPr/>
          <p:nvPr/>
        </p:nvSpPr>
        <p:spPr>
          <a:xfrm>
            <a:off x="7201186" y="4911051"/>
            <a:ext cx="3841085" cy="844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ALFABETICO</a:t>
            </a:r>
          </a:p>
        </p:txBody>
      </p:sp>
    </p:spTree>
    <p:extLst>
      <p:ext uri="{BB962C8B-B14F-4D97-AF65-F5344CB8AC3E}">
        <p14:creationId xmlns:p14="http://schemas.microsoft.com/office/powerpoint/2010/main" val="2059854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B0F9-6D0C-4F40-8440-116C8BB1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IDEOGRAFICO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547807"/>
            <a:ext cx="10905066" cy="38168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9658695-086E-4B9B-A8B3-555A748F9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724" y="678180"/>
            <a:ext cx="10644554" cy="354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esterni, edificio, via, segnale&#10;&#10;Descrizione generata automaticamente">
            <a:extLst>
              <a:ext uri="{FF2B5EF4-FFF2-40B4-BE49-F238E27FC236}">
                <a16:creationId xmlns:a16="http://schemas.microsoft.com/office/drawing/2014/main" id="{5D494258-C7FF-466C-BB4A-54AA3A378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98" r="17022" b="2"/>
          <a:stretch/>
        </p:blipFill>
        <p:spPr>
          <a:xfrm>
            <a:off x="944178" y="839047"/>
            <a:ext cx="3295638" cy="3219450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A168FBD-1090-4968-8105-5C5C9D9BC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29" y="851383"/>
            <a:ext cx="2595626" cy="321733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0FFE86-79DB-4DAA-82F4-8C5EF3541B50}"/>
              </a:ext>
            </a:extLst>
          </p:cNvPr>
          <p:cNvSpPr txBox="1"/>
          <p:nvPr/>
        </p:nvSpPr>
        <p:spPr>
          <a:xfrm>
            <a:off x="7624689" y="984738"/>
            <a:ext cx="3418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Il sistema ideografico si basa su figure che rappresentano parole. È il sistema più elementare, ma richiede migliaia di segni per indicare tutto ciò che la lingua esprime: oggetti animati e inanimati, azioni, idee, concetti astratti.</a:t>
            </a:r>
          </a:p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Una scrittura ideografica oggi in uso è la scrittura cinese.</a:t>
            </a:r>
          </a:p>
        </p:txBody>
      </p:sp>
    </p:spTree>
    <p:extLst>
      <p:ext uri="{BB962C8B-B14F-4D97-AF65-F5344CB8AC3E}">
        <p14:creationId xmlns:p14="http://schemas.microsoft.com/office/powerpoint/2010/main" val="2421634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B0F9-6D0C-4F40-8440-116C8BB1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011" y="609600"/>
            <a:ext cx="6310546" cy="12962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SILLABICO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303CBE-4DBA-4315-B6AE-B345F5F37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0" y="1"/>
            <a:ext cx="469053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82BAE-056B-4C17-BE81-E49634CFA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32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85F0D1D-E887-4583-A387-F4F6BF635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" y="765867"/>
            <a:ext cx="3225219" cy="2376477"/>
          </a:xfrm>
          <a:prstGeom prst="rect">
            <a:avLst/>
          </a:prstGeom>
        </p:spPr>
      </p:pic>
      <p:pic>
        <p:nvPicPr>
          <p:cNvPr id="6" name="Immagine 5" descr="Immagine che contiene pietra, mattone&#10;&#10;Descrizione generata automaticamente">
            <a:extLst>
              <a:ext uri="{FF2B5EF4-FFF2-40B4-BE49-F238E27FC236}">
                <a16:creationId xmlns:a16="http://schemas.microsoft.com/office/drawing/2014/main" id="{E3836705-7B5C-4CAC-895C-ACD39B3E3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601" y="3589865"/>
            <a:ext cx="1918288" cy="26280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017DC4C-47BC-4158-B6EF-E2AD50C18C1C}"/>
              </a:ext>
            </a:extLst>
          </p:cNvPr>
          <p:cNvSpPr txBox="1"/>
          <p:nvPr/>
        </p:nvSpPr>
        <p:spPr>
          <a:xfrm>
            <a:off x="4957011" y="1905802"/>
            <a:ext cx="6310546" cy="3885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Nel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sistema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sillabico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ciascun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segno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indica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una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sillaba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della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lingua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parlata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.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Questo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sistema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utilizza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alcune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decine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di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segni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(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generalmente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fra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60 e 90).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Una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scrittura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sillabica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oggi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in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uso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è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quella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giapponese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945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59B0F9-6D0C-4F40-8440-116C8BB1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538741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ALFABETICO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131BFF-DA1C-484E-A6C7-6F08AAAB42D6}"/>
              </a:ext>
            </a:extLst>
          </p:cNvPr>
          <p:cNvSpPr txBox="1"/>
          <p:nvPr/>
        </p:nvSpPr>
        <p:spPr>
          <a:xfrm>
            <a:off x="913795" y="1732449"/>
            <a:ext cx="4538741" cy="4058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Il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sistema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alfabetico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utilizza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un segno per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ciascun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suono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della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lingua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parlata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(26 per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l’inglese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 21 per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l’italiano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 32 per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il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russo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…).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Quasi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tutte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le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scritture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oggi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utilizzate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sono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alfabetiche</a:t>
            </a:r>
            <a:r>
              <a:rPr lang="en-US" sz="3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B1F6F0-78CA-4019-B5CF-7E35FE9BB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65196"/>
            <a:ext cx="5121372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elettronico, tastiera&#10;&#10;Descrizione generata automaticamente">
            <a:extLst>
              <a:ext uri="{FF2B5EF4-FFF2-40B4-BE49-F238E27FC236}">
                <a16:creationId xmlns:a16="http://schemas.microsoft.com/office/drawing/2014/main" id="{1B66E229-5198-4519-8366-A62245B11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" r="-6" b="-6"/>
          <a:stretch/>
        </p:blipFill>
        <p:spPr>
          <a:xfrm>
            <a:off x="6257157" y="1126070"/>
            <a:ext cx="2564507" cy="2632147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FF04DF-44F5-4355-ADC4-FB75B442C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5118" y="1126064"/>
            <a:ext cx="2108800" cy="1533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898C9C-074A-4719-8A8C-CFADB317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3915317"/>
            <a:ext cx="2564797" cy="16744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magine 6" descr="Immagine che contiene pietra, mattone&#10;&#10;Descrizione generata automaticamente">
            <a:extLst>
              <a:ext uri="{FF2B5EF4-FFF2-40B4-BE49-F238E27FC236}">
                <a16:creationId xmlns:a16="http://schemas.microsoft.com/office/drawing/2014/main" id="{D49711A8-E180-4656-BF79-6EC38B9ED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5" r="4" b="11065"/>
          <a:stretch/>
        </p:blipFill>
        <p:spPr>
          <a:xfrm>
            <a:off x="8965119" y="2819971"/>
            <a:ext cx="2108800" cy="27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7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96ACDD8-0716-43D5-AE01-14EFD524B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2278" t="35232" r="7384" b="14357"/>
          <a:stretch/>
        </p:blipFill>
        <p:spPr>
          <a:xfrm>
            <a:off x="1306513" y="1158239"/>
            <a:ext cx="9741546" cy="473964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CD39712-FDEA-4ED2-9614-94D78C285931}"/>
              </a:ext>
            </a:extLst>
          </p:cNvPr>
          <p:cNvSpPr/>
          <p:nvPr/>
        </p:nvSpPr>
        <p:spPr>
          <a:xfrm>
            <a:off x="1054215" y="438238"/>
            <a:ext cx="10342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Nascita ed evoluzione della scrittura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69E79A0-52F7-4870-8A8F-72842EE9D023}"/>
              </a:ext>
            </a:extLst>
          </p:cNvPr>
          <p:cNvSpPr/>
          <p:nvPr/>
        </p:nvSpPr>
        <p:spPr>
          <a:xfrm>
            <a:off x="1305561" y="1602966"/>
            <a:ext cx="2442527" cy="42949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3EC6786-5885-42E4-8A42-A6A651F97866}"/>
              </a:ext>
            </a:extLst>
          </p:cNvPr>
          <p:cNvSpPr/>
          <p:nvPr/>
        </p:nvSpPr>
        <p:spPr>
          <a:xfrm>
            <a:off x="3761900" y="1602966"/>
            <a:ext cx="1654652" cy="42949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D48B5C5A-8C29-4CBE-8DFE-86246F5CCB2A}"/>
              </a:ext>
            </a:extLst>
          </p:cNvPr>
          <p:cNvSpPr/>
          <p:nvPr/>
        </p:nvSpPr>
        <p:spPr>
          <a:xfrm>
            <a:off x="5383528" y="1602966"/>
            <a:ext cx="2065021" cy="4294913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03FF919E-8B49-4784-A435-9A13840C8421}"/>
              </a:ext>
            </a:extLst>
          </p:cNvPr>
          <p:cNvSpPr/>
          <p:nvPr/>
        </p:nvSpPr>
        <p:spPr>
          <a:xfrm>
            <a:off x="7450614" y="1602966"/>
            <a:ext cx="1714024" cy="4294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31487BA9-8A6D-4F8F-9491-614DEF3BAF35}"/>
              </a:ext>
            </a:extLst>
          </p:cNvPr>
          <p:cNvSpPr/>
          <p:nvPr/>
        </p:nvSpPr>
        <p:spPr>
          <a:xfrm>
            <a:off x="9164637" y="1602965"/>
            <a:ext cx="1874839" cy="428371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9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157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Calisto MT</vt:lpstr>
      <vt:lpstr>Wingdings 2</vt:lpstr>
      <vt:lpstr>Ardesia</vt:lpstr>
      <vt:lpstr>Sistemi di scrittura</vt:lpstr>
      <vt:lpstr>Presentazione standard di PowerPoint</vt:lpstr>
      <vt:lpstr>Presentazione standard di PowerPoint</vt:lpstr>
      <vt:lpstr>Presentazione standard di PowerPoint</vt:lpstr>
      <vt:lpstr>Per scrivere furono adottati diversi sistemi grafici</vt:lpstr>
      <vt:lpstr>IDEOGRAFICO</vt:lpstr>
      <vt:lpstr>SILLABICO</vt:lpstr>
      <vt:lpstr>ALFABETICO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di scrittura</dc:title>
  <dc:creator>JesCen</dc:creator>
  <cp:lastModifiedBy>JesCen</cp:lastModifiedBy>
  <cp:revision>3</cp:revision>
  <dcterms:created xsi:type="dcterms:W3CDTF">2019-10-09T16:49:27Z</dcterms:created>
  <dcterms:modified xsi:type="dcterms:W3CDTF">2019-10-30T09:42:53Z</dcterms:modified>
</cp:coreProperties>
</file>