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770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83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12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4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58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0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1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03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3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02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2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73420DFF-A7DB-4247-8079-AE8D1E03BB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2"/>
                </a:solidFill>
              </a:rPr>
              <a:t>NEOLITICO</a:t>
            </a:r>
            <a:r>
              <a:rPr lang="it-IT" dirty="0"/>
              <a:t>- LA RIVOLUZIONE URBANA, IL POTERE E LA SCRITTURA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983E337-46B4-4E1E-87EB-F67C0993F0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/>
              <a:t>S</a:t>
            </a:r>
            <a:r>
              <a:rPr lang="it-IT" dirty="0"/>
              <a:t>intesi </a:t>
            </a:r>
            <a:r>
              <a:rPr lang="it-IT" b="1" dirty="0"/>
              <a:t>&amp;</a:t>
            </a:r>
            <a:r>
              <a:rPr lang="it-IT" dirty="0"/>
              <a:t> </a:t>
            </a:r>
            <a:r>
              <a:rPr lang="it-IT" b="1" dirty="0"/>
              <a:t>M</a:t>
            </a:r>
            <a:r>
              <a:rPr lang="it-IT" dirty="0"/>
              <a:t>appa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6B12376-D29A-405C-B7C1-B0810EDEB06A}"/>
              </a:ext>
            </a:extLst>
          </p:cNvPr>
          <p:cNvSpPr/>
          <p:nvPr/>
        </p:nvSpPr>
        <p:spPr>
          <a:xfrm>
            <a:off x="8383766" y="4768327"/>
            <a:ext cx="2209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S. e M.</a:t>
            </a:r>
          </a:p>
        </p:txBody>
      </p:sp>
    </p:spTree>
    <p:extLst>
      <p:ext uri="{BB962C8B-B14F-4D97-AF65-F5344CB8AC3E}">
        <p14:creationId xmlns:p14="http://schemas.microsoft.com/office/powerpoint/2010/main" val="4196492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82A57CF-3603-4B46-9E95-21FD3B8A3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6923" t="27476" r="17038" b="8492"/>
          <a:stretch/>
        </p:blipFill>
        <p:spPr>
          <a:xfrm>
            <a:off x="346441" y="815927"/>
            <a:ext cx="11499117" cy="544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12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6EF93E39-6491-4EAD-8A88-5FFA2A9909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4687" t="27767" r="22344" b="7757"/>
          <a:stretch/>
        </p:blipFill>
        <p:spPr>
          <a:xfrm>
            <a:off x="361950" y="609600"/>
            <a:ext cx="1161894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46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</TotalTime>
  <Words>18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Tw Cen MT</vt:lpstr>
      <vt:lpstr>Tw Cen MT Condensed</vt:lpstr>
      <vt:lpstr>Wingdings 3</vt:lpstr>
      <vt:lpstr>Integrale</vt:lpstr>
      <vt:lpstr>NEOLITICO- LA RIVOLUZIONE URBANA, IL POTERE E LA SCRITTURA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 spazio umano delle origini</dc:title>
  <dc:creator>Jessica Cenciarelli</dc:creator>
  <cp:lastModifiedBy>Jessica Cenciarelli</cp:lastModifiedBy>
  <cp:revision>5</cp:revision>
  <dcterms:created xsi:type="dcterms:W3CDTF">2018-10-14T16:31:13Z</dcterms:created>
  <dcterms:modified xsi:type="dcterms:W3CDTF">2018-10-14T16:49:45Z</dcterms:modified>
</cp:coreProperties>
</file>